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9" r:id="rId12"/>
    <p:sldId id="276" r:id="rId13"/>
    <p:sldId id="270" r:id="rId14"/>
    <p:sldId id="271" r:id="rId15"/>
    <p:sldId id="277" r:id="rId16"/>
    <p:sldId id="272" r:id="rId17"/>
    <p:sldId id="279" r:id="rId18"/>
    <p:sldId id="274" r:id="rId19"/>
    <p:sldId id="265" r:id="rId20"/>
    <p:sldId id="266" r:id="rId21"/>
    <p:sldId id="278" r:id="rId22"/>
    <p:sldId id="267" r:id="rId23"/>
    <p:sldId id="275" r:id="rId24"/>
  </p:sldIdLst>
  <p:sldSz cx="18288000" cy="10287000"/>
  <p:notesSz cx="6886575" cy="10018713"/>
  <p:embeddedFontLst>
    <p:embeddedFont>
      <p:font typeface="ITC Avant Garde Gothic" panose="020B0604020202020204" charset="0"/>
      <p:regular r:id="rId26"/>
    </p:embeddedFont>
    <p:embeddedFont>
      <p:font typeface="ITC Avant Garde Gothic Bold" panose="020B0604020202020204" charset="0"/>
      <p:regular r:id="rId27"/>
      <p:bold r:id="rId28"/>
    </p:embeddedFont>
    <p:embeddedFont>
      <p:font typeface="ITC Avant Garde Gothic Italics" panose="020B0604020202020204" charset="0"/>
      <p:regular r:id="rId29"/>
      <p:italic r:id="rId30"/>
    </p:embeddedFont>
    <p:embeddedFont>
      <p:font typeface="TT Fors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23E5BF-DFBA-6FC9-6385-2BE3C4025802}" v="29" dt="2026-05-24T17:13:32.703"/>
    <p1510:client id="{4AB807A3-5A17-A2B2-DA04-9B0C6D062228}" v="118" dt="2026-05-25T08:49:00.350"/>
    <p1510:client id="{64D5105C-D0D4-A40B-E3C2-342DDB4BA020}" v="31" dt="2026-05-25T16:05:22.122"/>
    <p1510:client id="{B845D475-EC27-3E33-E17F-C6745AA4BFD3}" v="12" dt="2026-05-24T12:04:56.5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a Boggiani" userId="S::daniela.boggiani@unipv.it::78540440-0b14-408a-8743-0534a7bfdc4a" providerId="AD" clId="Web-{AB0CBB74-415F-04FB-5577-DBC076A76008}"/>
    <pc:docChg chg="modSld">
      <pc:chgData name="Daniela Boggiani" userId="S::daniela.boggiani@unipv.it::78540440-0b14-408a-8743-0534a7bfdc4a" providerId="AD" clId="Web-{AB0CBB74-415F-04FB-5577-DBC076A76008}" dt="2026-05-18T12:43:16.240" v="9"/>
      <pc:docMkLst>
        <pc:docMk/>
      </pc:docMkLst>
      <pc:sldChg chg="modSp">
        <pc:chgData name="Daniela Boggiani" userId="S::daniela.boggiani@unipv.it::78540440-0b14-408a-8743-0534a7bfdc4a" providerId="AD" clId="Web-{AB0CBB74-415F-04FB-5577-DBC076A76008}" dt="2026-05-18T12:43:16.240" v="9"/>
        <pc:sldMkLst>
          <pc:docMk/>
          <pc:sldMk cId="0" sldId="260"/>
        </pc:sldMkLst>
        <pc:graphicFrameChg chg="mod modGraphic">
          <ac:chgData name="Daniela Boggiani" userId="S::daniela.boggiani@unipv.it::78540440-0b14-408a-8743-0534a7bfdc4a" providerId="AD" clId="Web-{AB0CBB74-415F-04FB-5577-DBC076A76008}" dt="2026-05-18T12:43:16.240" v="9"/>
          <ac:graphicFrameMkLst>
            <pc:docMk/>
            <pc:sldMk cId="0" sldId="260"/>
            <ac:graphicFrameMk id="11" creationId="{0BF13DFB-621B-E813-9645-5A1A168FEA00}"/>
          </ac:graphicFrameMkLst>
        </pc:graphicFrameChg>
      </pc:sldChg>
    </pc:docChg>
  </pc:docChgLst>
  <pc:docChgLst>
    <pc:chgData name="Maria FULCO" userId="S::maria.fulco_unipr.it#ext#@unipvit.onmicrosoft.com::3aa2ed0d-eaec-4e07-a20a-e10201fc2630" providerId="AD" clId="Web-{14106245-6C51-EE59-1029-5D63E84A2512}"/>
    <pc:docChg chg="modSld">
      <pc:chgData name="Maria FULCO" userId="S::maria.fulco_unipr.it#ext#@unipvit.onmicrosoft.com::3aa2ed0d-eaec-4e07-a20a-e10201fc2630" providerId="AD" clId="Web-{14106245-6C51-EE59-1029-5D63E84A2512}" dt="2026-05-21T08:01:40.157" v="52"/>
      <pc:docMkLst>
        <pc:docMk/>
      </pc:docMkLst>
      <pc:sldChg chg="modSp">
        <pc:chgData name="Maria FULCO" userId="S::maria.fulco_unipr.it#ext#@unipvit.onmicrosoft.com::3aa2ed0d-eaec-4e07-a20a-e10201fc2630" providerId="AD" clId="Web-{14106245-6C51-EE59-1029-5D63E84A2512}" dt="2026-05-21T08:01:40.157" v="52"/>
        <pc:sldMkLst>
          <pc:docMk/>
          <pc:sldMk cId="2990236059" sldId="274"/>
        </pc:sldMkLst>
        <pc:graphicFrameChg chg="mod modGraphic">
          <ac:chgData name="Maria FULCO" userId="S::maria.fulco_unipr.it#ext#@unipvit.onmicrosoft.com::3aa2ed0d-eaec-4e07-a20a-e10201fc2630" providerId="AD" clId="Web-{14106245-6C51-EE59-1029-5D63E84A2512}" dt="2026-05-21T08:01:40.157" v="52"/>
          <ac:graphicFrameMkLst>
            <pc:docMk/>
            <pc:sldMk cId="2990236059" sldId="274"/>
            <ac:graphicFrameMk id="10" creationId="{2F4FDAD0-A57B-872D-DE20-1925ED5EDA99}"/>
          </ac:graphicFrameMkLst>
        </pc:graphicFrameChg>
      </pc:sldChg>
      <pc:sldChg chg="modSp">
        <pc:chgData name="Maria FULCO" userId="S::maria.fulco_unipr.it#ext#@unipvit.onmicrosoft.com::3aa2ed0d-eaec-4e07-a20a-e10201fc2630" providerId="AD" clId="Web-{14106245-6C51-EE59-1029-5D63E84A2512}" dt="2026-05-21T07:53:45.310" v="27"/>
        <pc:sldMkLst>
          <pc:docMk/>
          <pc:sldMk cId="576770620" sldId="276"/>
        </pc:sldMkLst>
        <pc:graphicFrameChg chg="mod modGraphic">
          <ac:chgData name="Maria FULCO" userId="S::maria.fulco_unipr.it#ext#@unipvit.onmicrosoft.com::3aa2ed0d-eaec-4e07-a20a-e10201fc2630" providerId="AD" clId="Web-{14106245-6C51-EE59-1029-5D63E84A2512}" dt="2026-05-21T07:53:45.310" v="27"/>
          <ac:graphicFrameMkLst>
            <pc:docMk/>
            <pc:sldMk cId="576770620" sldId="276"/>
            <ac:graphicFrameMk id="10" creationId="{98EEFBC4-D55C-8F57-84BB-9D3C08AA1D0E}"/>
          </ac:graphicFrameMkLst>
        </pc:graphicFrameChg>
      </pc:sldChg>
      <pc:sldChg chg="modSp">
        <pc:chgData name="Maria FULCO" userId="S::maria.fulco_unipr.it#ext#@unipvit.onmicrosoft.com::3aa2ed0d-eaec-4e07-a20a-e10201fc2630" providerId="AD" clId="Web-{14106245-6C51-EE59-1029-5D63E84A2512}" dt="2026-05-21T08:00:32.248" v="44"/>
        <pc:sldMkLst>
          <pc:docMk/>
          <pc:sldMk cId="3905855491" sldId="277"/>
        </pc:sldMkLst>
        <pc:graphicFrameChg chg="mod modGraphic">
          <ac:chgData name="Maria FULCO" userId="S::maria.fulco_unipr.it#ext#@unipvit.onmicrosoft.com::3aa2ed0d-eaec-4e07-a20a-e10201fc2630" providerId="AD" clId="Web-{14106245-6C51-EE59-1029-5D63E84A2512}" dt="2026-05-21T08:00:32.248" v="44"/>
          <ac:graphicFrameMkLst>
            <pc:docMk/>
            <pc:sldMk cId="3905855491" sldId="277"/>
            <ac:graphicFrameMk id="12" creationId="{DD46C65C-3A34-CCE8-882E-3393F2305381}"/>
          </ac:graphicFrameMkLst>
        </pc:graphicFrameChg>
      </pc:sldChg>
    </pc:docChg>
  </pc:docChgLst>
  <pc:docChgLst>
    <pc:chgData name="Franzoi, Helga" userId="S::helga.franzoi_unitn.it#ext#@unipvit.onmicrosoft.com::0d13d225-510d-4006-9529-49741d9e3002" providerId="AD" clId="Web-{D9E7B29F-6134-62F5-BB68-84E4AFD4A5B1}"/>
    <pc:docChg chg="modSld">
      <pc:chgData name="Franzoi, Helga" userId="S::helga.franzoi_unitn.it#ext#@unipvit.onmicrosoft.com::0d13d225-510d-4006-9529-49741d9e3002" providerId="AD" clId="Web-{D9E7B29F-6134-62F5-BB68-84E4AFD4A5B1}" dt="2026-05-18T07:45:52.846" v="15"/>
      <pc:docMkLst>
        <pc:docMk/>
      </pc:docMkLst>
    </pc:docChg>
  </pc:docChgLst>
  <pc:docChgLst>
    <pc:chgData name="Chiara NOVAGLIO" userId="S::chiara.novaglio_unibs.it#ext#@unipvit.onmicrosoft.com::989c4595-6626-46a8-b6d3-7c8f6e5c9510" providerId="AD" clId="Web-{64D5105C-D0D4-A40B-E3C2-342DDB4BA020}"/>
    <pc:docChg chg="modSld sldOrd">
      <pc:chgData name="Chiara NOVAGLIO" userId="S::chiara.novaglio_unibs.it#ext#@unipvit.onmicrosoft.com::989c4595-6626-46a8-b6d3-7c8f6e5c9510" providerId="AD" clId="Web-{64D5105C-D0D4-A40B-E3C2-342DDB4BA020}" dt="2026-05-25T16:05:22.122" v="30"/>
      <pc:docMkLst>
        <pc:docMk/>
      </pc:docMkLst>
      <pc:sldChg chg="modSp">
        <pc:chgData name="Chiara NOVAGLIO" userId="S::chiara.novaglio_unibs.it#ext#@unipvit.onmicrosoft.com::989c4595-6626-46a8-b6d3-7c8f6e5c9510" providerId="AD" clId="Web-{64D5105C-D0D4-A40B-E3C2-342DDB4BA020}" dt="2026-05-25T16:03:04.522" v="29"/>
        <pc:sldMkLst>
          <pc:docMk/>
          <pc:sldMk cId="0" sldId="262"/>
        </pc:sldMkLst>
        <pc:graphicFrameChg chg="mod modGraphic">
          <ac:chgData name="Chiara NOVAGLIO" userId="S::chiara.novaglio_unibs.it#ext#@unipvit.onmicrosoft.com::989c4595-6626-46a8-b6d3-7c8f6e5c9510" providerId="AD" clId="Web-{64D5105C-D0D4-A40B-E3C2-342DDB4BA020}" dt="2026-05-25T16:03:04.522" v="29"/>
          <ac:graphicFrameMkLst>
            <pc:docMk/>
            <pc:sldMk cId="0" sldId="262"/>
            <ac:graphicFrameMk id="11" creationId="{902890A2-704B-5DB8-5D69-277D1C9692BA}"/>
          </ac:graphicFrameMkLst>
        </pc:graphicFrameChg>
      </pc:sldChg>
      <pc:sldChg chg="ord">
        <pc:chgData name="Chiara NOVAGLIO" userId="S::chiara.novaglio_unibs.it#ext#@unipvit.onmicrosoft.com::989c4595-6626-46a8-b6d3-7c8f6e5c9510" providerId="AD" clId="Web-{64D5105C-D0D4-A40B-E3C2-342DDB4BA020}" dt="2026-05-25T16:05:22.122" v="30"/>
        <pc:sldMkLst>
          <pc:docMk/>
          <pc:sldMk cId="2496925838" sldId="278"/>
        </pc:sldMkLst>
      </pc:sldChg>
    </pc:docChg>
  </pc:docChgLst>
  <pc:docChgLst>
    <pc:chgData name="Daniela Boggiani" userId="S::daniela.boggiani@unipv.it::78540440-0b14-408a-8743-0534a7bfdc4a" providerId="AD" clId="Web-{4931D6F1-A58E-2F25-9BF8-5B7FDD22ADD9}"/>
    <pc:docChg chg="modSld">
      <pc:chgData name="Daniela Boggiani" userId="S::daniela.boggiani@unipv.it::78540440-0b14-408a-8743-0534a7bfdc4a" providerId="AD" clId="Web-{4931D6F1-A58E-2F25-9BF8-5B7FDD22ADD9}" dt="2026-05-18T12:44:30.357" v="5"/>
      <pc:docMkLst>
        <pc:docMk/>
      </pc:docMkLst>
    </pc:docChg>
  </pc:docChgLst>
  <pc:docChgLst>
    <pc:chgData name="Daniela Boggiani" userId="S::daniela.boggiani@unipv.it::78540440-0b14-408a-8743-0534a7bfdc4a" providerId="AD" clId="Web-{78E48143-4D2E-F1D0-FBA8-4CDCDBB2D82E}"/>
    <pc:docChg chg="modSld">
      <pc:chgData name="Daniela Boggiani" userId="S::daniela.boggiani@unipv.it::78540440-0b14-408a-8743-0534a7bfdc4a" providerId="AD" clId="Web-{78E48143-4D2E-F1D0-FBA8-4CDCDBB2D82E}" dt="2026-05-08T13:56:18.658" v="329"/>
      <pc:docMkLst>
        <pc:docMk/>
      </pc:docMkLst>
    </pc:docChg>
  </pc:docChgLst>
  <pc:docChgLst>
    <pc:chgData name="Daniela Boggiani" userId="S::daniela.boggiani@unipv.it::78540440-0b14-408a-8743-0534a7bfdc4a" providerId="AD" clId="Web-{487751AE-94EA-AA54-B8B0-7041333FF22D}"/>
    <pc:docChg chg="modSld">
      <pc:chgData name="Daniela Boggiani" userId="S::daniela.boggiani@unipv.it::78540440-0b14-408a-8743-0534a7bfdc4a" providerId="AD" clId="Web-{487751AE-94EA-AA54-B8B0-7041333FF22D}" dt="2026-05-11T15:46:37.099" v="164"/>
      <pc:docMkLst>
        <pc:docMk/>
      </pc:docMkLst>
    </pc:docChg>
  </pc:docChgLst>
  <pc:docChgLst>
    <pc:chgData name="riccardo.colombo@unimib.it" userId="S::riccardo.colombo_unimib.it#ext#@unipvit.onmicrosoft.com::bd12655c-c385-48e8-b166-1c7bc91d6cf4" providerId="AD" clId="Web-{33909641-08CD-02CA-0512-F963D373A615}"/>
    <pc:docChg chg="modSld">
      <pc:chgData name="riccardo.colombo@unimib.it" userId="S::riccardo.colombo_unimib.it#ext#@unipvit.onmicrosoft.com::bd12655c-c385-48e8-b166-1c7bc91d6cf4" providerId="AD" clId="Web-{33909641-08CD-02CA-0512-F963D373A615}" dt="2026-05-14T07:13:48.766" v="123"/>
      <pc:docMkLst>
        <pc:docMk/>
      </pc:docMkLst>
      <pc:sldChg chg="modSp">
        <pc:chgData name="riccardo.colombo@unimib.it" userId="S::riccardo.colombo_unimib.it#ext#@unipvit.onmicrosoft.com::bd12655c-c385-48e8-b166-1c7bc91d6cf4" providerId="AD" clId="Web-{33909641-08CD-02CA-0512-F963D373A615}" dt="2026-05-14T07:09:57.422" v="1"/>
        <pc:sldMkLst>
          <pc:docMk/>
          <pc:sldMk cId="0" sldId="258"/>
        </pc:sldMkLst>
        <pc:graphicFrameChg chg="mod modGraphic">
          <ac:chgData name="riccardo.colombo@unimib.it" userId="S::riccardo.colombo_unimib.it#ext#@unipvit.onmicrosoft.com::bd12655c-c385-48e8-b166-1c7bc91d6cf4" providerId="AD" clId="Web-{33909641-08CD-02CA-0512-F963D373A615}" dt="2026-05-14T07:09:57.422" v="1"/>
          <ac:graphicFrameMkLst>
            <pc:docMk/>
            <pc:sldMk cId="0" sldId="258"/>
            <ac:graphicFrameMk id="11" creationId="{F185B1EB-74E0-4ACE-788A-904FEBD105F4}"/>
          </ac:graphicFrameMkLst>
        </pc:graphicFrameChg>
      </pc:sldChg>
      <pc:sldChg chg="modSp">
        <pc:chgData name="riccardo.colombo@unimib.it" userId="S::riccardo.colombo_unimib.it#ext#@unipvit.onmicrosoft.com::bd12655c-c385-48e8-b166-1c7bc91d6cf4" providerId="AD" clId="Web-{33909641-08CD-02CA-0512-F963D373A615}" dt="2026-05-14T07:13:48.766" v="123"/>
        <pc:sldMkLst>
          <pc:docMk/>
          <pc:sldMk cId="0" sldId="261"/>
        </pc:sldMkLst>
      </pc:sldChg>
      <pc:sldChg chg="modSp">
        <pc:chgData name="riccardo.colombo@unimib.it" userId="S::riccardo.colombo_unimib.it#ext#@unipvit.onmicrosoft.com::bd12655c-c385-48e8-b166-1c7bc91d6cf4" providerId="AD" clId="Web-{33909641-08CD-02CA-0512-F963D373A615}" dt="2026-05-14T07:11:01.536" v="97"/>
        <pc:sldMkLst>
          <pc:docMk/>
          <pc:sldMk cId="2138043100" sldId="270"/>
        </pc:sldMkLst>
      </pc:sldChg>
      <pc:sldChg chg="modSp">
        <pc:chgData name="riccardo.colombo@unimib.it" userId="S::riccardo.colombo_unimib.it#ext#@unipvit.onmicrosoft.com::bd12655c-c385-48e8-b166-1c7bc91d6cf4" providerId="AD" clId="Web-{33909641-08CD-02CA-0512-F963D373A615}" dt="2026-05-14T07:11:19.303" v="105"/>
        <pc:sldMkLst>
          <pc:docMk/>
          <pc:sldMk cId="1518094144" sldId="272"/>
        </pc:sldMkLst>
      </pc:sldChg>
      <pc:sldChg chg="modSp">
        <pc:chgData name="riccardo.colombo@unimib.it" userId="S::riccardo.colombo_unimib.it#ext#@unipvit.onmicrosoft.com::bd12655c-c385-48e8-b166-1c7bc91d6cf4" providerId="AD" clId="Web-{33909641-08CD-02CA-0512-F963D373A615}" dt="2026-05-14T07:12:00.556" v="115"/>
        <pc:sldMkLst>
          <pc:docMk/>
          <pc:sldMk cId="2990236059" sldId="274"/>
        </pc:sldMkLst>
        <pc:graphicFrameChg chg="mod modGraphic">
          <ac:chgData name="riccardo.colombo@unimib.it" userId="S::riccardo.colombo_unimib.it#ext#@unipvit.onmicrosoft.com::bd12655c-c385-48e8-b166-1c7bc91d6cf4" providerId="AD" clId="Web-{33909641-08CD-02CA-0512-F963D373A615}" dt="2026-05-14T07:12:00.556" v="115"/>
          <ac:graphicFrameMkLst>
            <pc:docMk/>
            <pc:sldMk cId="2990236059" sldId="274"/>
            <ac:graphicFrameMk id="10" creationId="{2F4FDAD0-A57B-872D-DE20-1925ED5EDA99}"/>
          </ac:graphicFrameMkLst>
        </pc:graphicFrameChg>
      </pc:sldChg>
    </pc:docChg>
  </pc:docChgLst>
  <pc:docChgLst>
    <pc:chgData name="Daniela Boggiani" userId="S::daniela.boggiani@unipv.it::78540440-0b14-408a-8743-0534a7bfdc4a" providerId="AD" clId="Web-{724B8FC1-8709-C52A-D384-85EA5E5837DB}"/>
    <pc:docChg chg="modSld">
      <pc:chgData name="Daniela Boggiani" userId="S::daniela.boggiani@unipv.it::78540440-0b14-408a-8743-0534a7bfdc4a" providerId="AD" clId="Web-{724B8FC1-8709-C52A-D384-85EA5E5837DB}" dt="2026-05-18T12:41:58.449" v="15"/>
      <pc:docMkLst>
        <pc:docMk/>
      </pc:docMkLst>
    </pc:docChg>
  </pc:docChgLst>
  <pc:docChgLst>
    <pc:chgData name="Daniela Boggiani" userId="S::daniela.boggiani@unipv.it::78540440-0b14-408a-8743-0534a7bfdc4a" providerId="AD" clId="Web-{C422894E-D250-BC18-58B7-F13EC6DD1AD7}"/>
    <pc:docChg chg="modSld">
      <pc:chgData name="Daniela Boggiani" userId="S::daniela.boggiani@unipv.it::78540440-0b14-408a-8743-0534a7bfdc4a" providerId="AD" clId="Web-{C422894E-D250-BC18-58B7-F13EC6DD1AD7}" dt="2026-05-18T12:35:19.547" v="21"/>
      <pc:docMkLst>
        <pc:docMk/>
      </pc:docMkLst>
    </pc:docChg>
  </pc:docChgLst>
  <pc:docChgLst>
    <pc:chgData name="Francesca Serenelli" userId="S::francesca.serenelli_unipg.it#ext#@unipvit.onmicrosoft.com::ea603185-705c-43f1-b551-a3eb68f5c571" providerId="AD" clId="Web-{32DCFA39-5071-22B2-9280-11D5DF1BE04B}"/>
    <pc:docChg chg="modSld">
      <pc:chgData name="Francesca Serenelli" userId="S::francesca.serenelli_unipg.it#ext#@unipvit.onmicrosoft.com::ea603185-705c-43f1-b551-a3eb68f5c571" providerId="AD" clId="Web-{32DCFA39-5071-22B2-9280-11D5DF1BE04B}" dt="2026-05-18T12:52:14.604" v="17"/>
      <pc:docMkLst>
        <pc:docMk/>
      </pc:docMkLst>
      <pc:sldChg chg="modSp">
        <pc:chgData name="Francesca Serenelli" userId="S::francesca.serenelli_unipg.it#ext#@unipvit.onmicrosoft.com::ea603185-705c-43f1-b551-a3eb68f5c571" providerId="AD" clId="Web-{32DCFA39-5071-22B2-9280-11D5DF1BE04B}" dt="2026-05-18T12:48:13.874" v="9" actId="20577"/>
        <pc:sldMkLst>
          <pc:docMk/>
          <pc:sldMk cId="0" sldId="256"/>
        </pc:sldMkLst>
        <pc:spChg chg="mod">
          <ac:chgData name="Francesca Serenelli" userId="S::francesca.serenelli_unipg.it#ext#@unipvit.onmicrosoft.com::ea603185-705c-43f1-b551-a3eb68f5c571" providerId="AD" clId="Web-{32DCFA39-5071-22B2-9280-11D5DF1BE04B}" dt="2026-05-18T12:48:13.874" v="9" actId="20577"/>
          <ac:spMkLst>
            <pc:docMk/>
            <pc:sldMk cId="0" sldId="256"/>
            <ac:spMk id="9" creationId="{00000000-0000-0000-0000-000000000000}"/>
          </ac:spMkLst>
        </pc:spChg>
      </pc:sldChg>
    </pc:docChg>
  </pc:docChgLst>
  <pc:docChgLst>
    <pc:chgData name="Franzoi, Helga" userId="S::helga.franzoi_unitn.it#ext#@unipvit.onmicrosoft.com::0d13d225-510d-4006-9529-49741d9e3002" providerId="AD" clId="Web-{3923E5BF-DFBA-6FC9-6385-2BE3C4025802}"/>
    <pc:docChg chg="modSld">
      <pc:chgData name="Franzoi, Helga" userId="S::helga.franzoi_unitn.it#ext#@unipvit.onmicrosoft.com::0d13d225-510d-4006-9529-49741d9e3002" providerId="AD" clId="Web-{3923E5BF-DFBA-6FC9-6385-2BE3C4025802}" dt="2026-05-24T17:13:32.703" v="27" actId="20577"/>
      <pc:docMkLst>
        <pc:docMk/>
      </pc:docMkLst>
      <pc:sldChg chg="modSp">
        <pc:chgData name="Franzoi, Helga" userId="S::helga.franzoi_unitn.it#ext#@unipvit.onmicrosoft.com::0d13d225-510d-4006-9529-49741d9e3002" providerId="AD" clId="Web-{3923E5BF-DFBA-6FC9-6385-2BE3C4025802}" dt="2026-05-24T17:11:45.401" v="25" actId="20577"/>
        <pc:sldMkLst>
          <pc:docMk/>
          <pc:sldMk cId="2138043100" sldId="270"/>
        </pc:sldMkLst>
        <pc:spChg chg="mod">
          <ac:chgData name="Franzoi, Helga" userId="S::helga.franzoi_unitn.it#ext#@unipvit.onmicrosoft.com::0d13d225-510d-4006-9529-49741d9e3002" providerId="AD" clId="Web-{3923E5BF-DFBA-6FC9-6385-2BE3C4025802}" dt="2026-05-24T17:11:45.401" v="25" actId="20577"/>
          <ac:spMkLst>
            <pc:docMk/>
            <pc:sldMk cId="2138043100" sldId="270"/>
            <ac:spMk id="14" creationId="{0A997CD8-277A-BFA8-9DC6-5C3F29D0165C}"/>
          </ac:spMkLst>
        </pc:spChg>
      </pc:sldChg>
      <pc:sldChg chg="modSp">
        <pc:chgData name="Franzoi, Helga" userId="S::helga.franzoi_unitn.it#ext#@unipvit.onmicrosoft.com::0d13d225-510d-4006-9529-49741d9e3002" providerId="AD" clId="Web-{3923E5BF-DFBA-6FC9-6385-2BE3C4025802}" dt="2026-05-24T17:13:32.703" v="27" actId="20577"/>
        <pc:sldMkLst>
          <pc:docMk/>
          <pc:sldMk cId="1518094144" sldId="272"/>
        </pc:sldMkLst>
        <pc:spChg chg="mod">
          <ac:chgData name="Franzoi, Helga" userId="S::helga.franzoi_unitn.it#ext#@unipvit.onmicrosoft.com::0d13d225-510d-4006-9529-49741d9e3002" providerId="AD" clId="Web-{3923E5BF-DFBA-6FC9-6385-2BE3C4025802}" dt="2026-05-24T17:13:32.703" v="27" actId="20577"/>
          <ac:spMkLst>
            <pc:docMk/>
            <pc:sldMk cId="1518094144" sldId="272"/>
            <ac:spMk id="11" creationId="{4669D489-F30F-08D6-237B-9FAC07CC716B}"/>
          </ac:spMkLst>
        </pc:spChg>
      </pc:sldChg>
    </pc:docChg>
  </pc:docChgLst>
  <pc:docChgLst>
    <pc:chgData name="riccardo.colombo@unimib.it" userId="S::riccardo.colombo_unimib.it#ext#@unipvit.onmicrosoft.com::bd12655c-c385-48e8-b166-1c7bc91d6cf4" providerId="AD" clId="Web-{CEF234D9-7FAF-9617-8DDF-0AA9ABE36389}"/>
    <pc:docChg chg="modSld">
      <pc:chgData name="riccardo.colombo@unimib.it" userId="S::riccardo.colombo_unimib.it#ext#@unipvit.onmicrosoft.com::bd12655c-c385-48e8-b166-1c7bc91d6cf4" providerId="AD" clId="Web-{CEF234D9-7FAF-9617-8DDF-0AA9ABE36389}" dt="2026-05-18T11:09:17.967" v="3"/>
      <pc:docMkLst>
        <pc:docMk/>
      </pc:docMkLst>
      <pc:sldChg chg="modSp">
        <pc:chgData name="riccardo.colombo@unimib.it" userId="S::riccardo.colombo_unimib.it#ext#@unipvit.onmicrosoft.com::bd12655c-c385-48e8-b166-1c7bc91d6cf4" providerId="AD" clId="Web-{CEF234D9-7FAF-9617-8DDF-0AA9ABE36389}" dt="2026-05-18T11:09:17.967" v="3"/>
        <pc:sldMkLst>
          <pc:docMk/>
          <pc:sldMk cId="0" sldId="258"/>
        </pc:sldMkLst>
        <pc:graphicFrameChg chg="mod modGraphic">
          <ac:chgData name="riccardo.colombo@unimib.it" userId="S::riccardo.colombo_unimib.it#ext#@unipvit.onmicrosoft.com::bd12655c-c385-48e8-b166-1c7bc91d6cf4" providerId="AD" clId="Web-{CEF234D9-7FAF-9617-8DDF-0AA9ABE36389}" dt="2026-05-18T11:09:17.967" v="3"/>
          <ac:graphicFrameMkLst>
            <pc:docMk/>
            <pc:sldMk cId="0" sldId="258"/>
            <ac:graphicFrameMk id="11" creationId="{F185B1EB-74E0-4ACE-788A-904FEBD105F4}"/>
          </ac:graphicFrameMkLst>
        </pc:graphicFrameChg>
      </pc:sldChg>
    </pc:docChg>
  </pc:docChgLst>
  <pc:docChgLst>
    <pc:chgData name="Roberto Gianmaria Berlato" userId="442632cc-bd70-4041-b0df-aad09334a602" providerId="ADAL" clId="{6401E73B-39BB-46E0-B1F6-480E4313BE5C}"/>
    <pc:docChg chg="undo custSel modSld modNotesMaster">
      <pc:chgData name="Roberto Gianmaria Berlato" userId="442632cc-bd70-4041-b0df-aad09334a602" providerId="ADAL" clId="{6401E73B-39BB-46E0-B1F6-480E4313BE5C}" dt="2026-05-14T11:04:57.260" v="461"/>
      <pc:docMkLst>
        <pc:docMk/>
      </pc:docMkLst>
      <pc:sldChg chg="addSp modSp mod">
        <pc:chgData name="Roberto Gianmaria Berlato" userId="442632cc-bd70-4041-b0df-aad09334a602" providerId="ADAL" clId="{6401E73B-39BB-46E0-B1F6-480E4313BE5C}" dt="2026-05-14T11:03:14.469" v="460"/>
        <pc:sldMkLst>
          <pc:docMk/>
          <pc:sldMk cId="0" sldId="256"/>
        </pc:sldMkLst>
      </pc:sldChg>
      <pc:sldChg chg="addSp modSp mod">
        <pc:chgData name="Roberto Gianmaria Berlato" userId="442632cc-bd70-4041-b0df-aad09334a602" providerId="ADAL" clId="{6401E73B-39BB-46E0-B1F6-480E4313BE5C}" dt="2026-05-14T11:03:14.469" v="460"/>
        <pc:sldMkLst>
          <pc:docMk/>
          <pc:sldMk cId="0" sldId="257"/>
        </pc:sldMkLst>
      </pc:sldChg>
      <pc:sldChg chg="addSp modSp mod">
        <pc:chgData name="Roberto Gianmaria Berlato" userId="442632cc-bd70-4041-b0df-aad09334a602" providerId="ADAL" clId="{6401E73B-39BB-46E0-B1F6-480E4313BE5C}" dt="2026-05-14T11:03:14.469" v="460"/>
        <pc:sldMkLst>
          <pc:docMk/>
          <pc:sldMk cId="0" sldId="258"/>
        </pc:sldMkLst>
      </pc:sldChg>
      <pc:sldChg chg="addSp modSp mod">
        <pc:chgData name="Roberto Gianmaria Berlato" userId="442632cc-bd70-4041-b0df-aad09334a602" providerId="ADAL" clId="{6401E73B-39BB-46E0-B1F6-480E4313BE5C}" dt="2026-05-14T11:03:14.469" v="460"/>
        <pc:sldMkLst>
          <pc:docMk/>
          <pc:sldMk cId="0" sldId="259"/>
        </pc:sldMkLst>
      </pc:sldChg>
      <pc:sldChg chg="addSp modSp mod">
        <pc:chgData name="Roberto Gianmaria Berlato" userId="442632cc-bd70-4041-b0df-aad09334a602" providerId="ADAL" clId="{6401E73B-39BB-46E0-B1F6-480E4313BE5C}" dt="2026-05-14T11:03:14.469" v="460"/>
        <pc:sldMkLst>
          <pc:docMk/>
          <pc:sldMk cId="0" sldId="260"/>
        </pc:sldMkLst>
      </pc:sldChg>
      <pc:sldChg chg="addSp delSp modSp mod">
        <pc:chgData name="Roberto Gianmaria Berlato" userId="442632cc-bd70-4041-b0df-aad09334a602" providerId="ADAL" clId="{6401E73B-39BB-46E0-B1F6-480E4313BE5C}" dt="2026-05-14T11:03:14.469" v="460"/>
        <pc:sldMkLst>
          <pc:docMk/>
          <pc:sldMk cId="0" sldId="261"/>
        </pc:sldMkLst>
        <pc:spChg chg="add mod">
          <ac:chgData name="Roberto Gianmaria Berlato" userId="442632cc-bd70-4041-b0df-aad09334a602" providerId="ADAL" clId="{6401E73B-39BB-46E0-B1F6-480E4313BE5C}" dt="2026-05-14T09:34:33.560" v="2"/>
          <ac:spMkLst>
            <pc:docMk/>
            <pc:sldMk cId="0" sldId="261"/>
            <ac:spMk id="11" creationId="{C56CF4F9-A8DB-22D6-4C9A-6A7C8479C706}"/>
          </ac:spMkLst>
        </pc:spChg>
      </pc:sldChg>
      <pc:sldChg chg="addSp delSp modSp mod">
        <pc:chgData name="Roberto Gianmaria Berlato" userId="442632cc-bd70-4041-b0df-aad09334a602" providerId="ADAL" clId="{6401E73B-39BB-46E0-B1F6-480E4313BE5C}" dt="2026-05-14T11:03:14.469" v="460"/>
        <pc:sldMkLst>
          <pc:docMk/>
          <pc:sldMk cId="0" sldId="262"/>
        </pc:sldMkLst>
        <pc:graphicFrameChg chg="add mod modGraphic">
          <ac:chgData name="Roberto Gianmaria Berlato" userId="442632cc-bd70-4041-b0df-aad09334a602" providerId="ADAL" clId="{6401E73B-39BB-46E0-B1F6-480E4313BE5C}" dt="2026-05-14T10:50:11.559" v="17" actId="20577"/>
          <ac:graphicFrameMkLst>
            <pc:docMk/>
            <pc:sldMk cId="0" sldId="262"/>
            <ac:graphicFrameMk id="11" creationId="{902890A2-704B-5DB8-5D69-277D1C9692BA}"/>
          </ac:graphicFrameMkLst>
        </pc:graphicFrameChg>
      </pc:sldChg>
      <pc:sldChg chg="addSp modSp mod">
        <pc:chgData name="Roberto Gianmaria Berlato" userId="442632cc-bd70-4041-b0df-aad09334a602" providerId="ADAL" clId="{6401E73B-39BB-46E0-B1F6-480E4313BE5C}" dt="2026-05-14T11:03:14.469" v="460"/>
        <pc:sldMkLst>
          <pc:docMk/>
          <pc:sldMk cId="0" sldId="265"/>
        </pc:sldMkLst>
      </pc:sldChg>
      <pc:sldChg chg="addSp modSp mod">
        <pc:chgData name="Roberto Gianmaria Berlato" userId="442632cc-bd70-4041-b0df-aad09334a602" providerId="ADAL" clId="{6401E73B-39BB-46E0-B1F6-480E4313BE5C}" dt="2026-05-14T11:03:14.469" v="460"/>
        <pc:sldMkLst>
          <pc:docMk/>
          <pc:sldMk cId="0" sldId="266"/>
        </pc:sldMkLst>
      </pc:sldChg>
      <pc:sldChg chg="addSp modSp mod">
        <pc:chgData name="Roberto Gianmaria Berlato" userId="442632cc-bd70-4041-b0df-aad09334a602" providerId="ADAL" clId="{6401E73B-39BB-46E0-B1F6-480E4313BE5C}" dt="2026-05-14T11:03:14.469" v="460"/>
        <pc:sldMkLst>
          <pc:docMk/>
          <pc:sldMk cId="0" sldId="267"/>
        </pc:sldMkLst>
      </pc:sldChg>
      <pc:sldChg chg="addSp modSp mod">
        <pc:chgData name="Roberto Gianmaria Berlato" userId="442632cc-bd70-4041-b0df-aad09334a602" providerId="ADAL" clId="{6401E73B-39BB-46E0-B1F6-480E4313BE5C}" dt="2026-05-14T11:03:14.469" v="460"/>
        <pc:sldMkLst>
          <pc:docMk/>
          <pc:sldMk cId="1119419003" sldId="269"/>
        </pc:sldMkLst>
      </pc:sldChg>
      <pc:sldChg chg="addSp modSp mod">
        <pc:chgData name="Roberto Gianmaria Berlato" userId="442632cc-bd70-4041-b0df-aad09334a602" providerId="ADAL" clId="{6401E73B-39BB-46E0-B1F6-480E4313BE5C}" dt="2026-05-14T11:03:14.469" v="460"/>
        <pc:sldMkLst>
          <pc:docMk/>
          <pc:sldMk cId="2138043100" sldId="270"/>
        </pc:sldMkLst>
      </pc:sldChg>
      <pc:sldChg chg="addSp modSp mod">
        <pc:chgData name="Roberto Gianmaria Berlato" userId="442632cc-bd70-4041-b0df-aad09334a602" providerId="ADAL" clId="{6401E73B-39BB-46E0-B1F6-480E4313BE5C}" dt="2026-05-14T11:03:14.469" v="460"/>
        <pc:sldMkLst>
          <pc:docMk/>
          <pc:sldMk cId="4074013385" sldId="271"/>
        </pc:sldMkLst>
      </pc:sldChg>
      <pc:sldChg chg="addSp modSp mod">
        <pc:chgData name="Roberto Gianmaria Berlato" userId="442632cc-bd70-4041-b0df-aad09334a602" providerId="ADAL" clId="{6401E73B-39BB-46E0-B1F6-480E4313BE5C}" dt="2026-05-14T11:03:14.469" v="460"/>
        <pc:sldMkLst>
          <pc:docMk/>
          <pc:sldMk cId="1518094144" sldId="272"/>
        </pc:sldMkLst>
      </pc:sldChg>
    </pc:docChg>
  </pc:docChgLst>
  <pc:docChgLst>
    <pc:chgData name="giuseppe.gatti" userId="S::giuseppe.gatti_unimore.it#ext#@unipvit.onmicrosoft.com::72ab7b85-7b8d-4fa7-8b81-466fb6afda7c" providerId="AD" clId="Web-{3288057A-10D1-6ECD-424C-66EB157E690A}"/>
    <pc:docChg chg="modSld">
      <pc:chgData name="giuseppe.gatti" userId="S::giuseppe.gatti_unimore.it#ext#@unipvit.onmicrosoft.com::72ab7b85-7b8d-4fa7-8b81-466fb6afda7c" providerId="AD" clId="Web-{3288057A-10D1-6ECD-424C-66EB157E690A}" dt="2026-05-22T13:51:57.206" v="5"/>
      <pc:docMkLst>
        <pc:docMk/>
      </pc:docMkLst>
      <pc:sldChg chg="modSp">
        <pc:chgData name="giuseppe.gatti" userId="S::giuseppe.gatti_unimore.it#ext#@unipvit.onmicrosoft.com::72ab7b85-7b8d-4fa7-8b81-466fb6afda7c" providerId="AD" clId="Web-{3288057A-10D1-6ECD-424C-66EB157E690A}" dt="2026-05-22T13:51:57.206" v="5"/>
        <pc:sldMkLst>
          <pc:docMk/>
          <pc:sldMk cId="3905855491" sldId="277"/>
        </pc:sldMkLst>
        <pc:graphicFrameChg chg="mod modGraphic">
          <ac:chgData name="giuseppe.gatti" userId="S::giuseppe.gatti_unimore.it#ext#@unipvit.onmicrosoft.com::72ab7b85-7b8d-4fa7-8b81-466fb6afda7c" providerId="AD" clId="Web-{3288057A-10D1-6ECD-424C-66EB157E690A}" dt="2026-05-22T13:51:57.206" v="5"/>
          <ac:graphicFrameMkLst>
            <pc:docMk/>
            <pc:sldMk cId="3905855491" sldId="277"/>
            <ac:graphicFrameMk id="12" creationId="{DD46C65C-3A34-CCE8-882E-3393F2305381}"/>
          </ac:graphicFrameMkLst>
        </pc:graphicFrameChg>
      </pc:sldChg>
    </pc:docChg>
  </pc:docChgLst>
  <pc:docChgLst>
    <pc:chgData name="Daniela Boggiani" userId="S::daniela.boggiani@unipv.it::78540440-0b14-408a-8743-0534a7bfdc4a" providerId="AD" clId="Web-{B0BC018E-8B6F-018F-0822-49A2202F6BC1}"/>
    <pc:docChg chg="modSld">
      <pc:chgData name="Daniela Boggiani" userId="S::daniela.boggiani@unipv.it::78540440-0b14-408a-8743-0534a7bfdc4a" providerId="AD" clId="Web-{B0BC018E-8B6F-018F-0822-49A2202F6BC1}" dt="2026-05-11T16:03:01.477" v="74"/>
      <pc:docMkLst>
        <pc:docMk/>
      </pc:docMkLst>
      <pc:sldChg chg="addSp modSp">
        <pc:chgData name="Daniela Boggiani" userId="S::daniela.boggiani@unipv.it::78540440-0b14-408a-8743-0534a7bfdc4a" providerId="AD" clId="Web-{B0BC018E-8B6F-018F-0822-49A2202F6BC1}" dt="2026-05-11T16:03:01.477" v="74"/>
        <pc:sldMkLst>
          <pc:docMk/>
          <pc:sldMk cId="0" sldId="261"/>
        </pc:sldMkLst>
      </pc:sldChg>
    </pc:docChg>
  </pc:docChgLst>
  <pc:docChgLst>
    <pc:chgData name="Chiara NOVAGLIO" userId="S::chiara.novaglio_unibs.it#ext#@unipvit.onmicrosoft.com::989c4595-6626-46a8-b6d3-7c8f6e5c9510" providerId="AD" clId="Web-{305FEFF7-01F9-3C8D-F1F4-159842FBF1F6}"/>
    <pc:docChg chg="addSld delSld modSld sldOrd">
      <pc:chgData name="Chiara NOVAGLIO" userId="S::chiara.novaglio_unibs.it#ext#@unipvit.onmicrosoft.com::989c4595-6626-46a8-b6d3-7c8f6e5c9510" providerId="AD" clId="Web-{305FEFF7-01F9-3C8D-F1F4-159842FBF1F6}" dt="2026-05-22T12:09:00.599" v="1091"/>
      <pc:docMkLst>
        <pc:docMk/>
      </pc:docMkLst>
      <pc:sldChg chg="modSp">
        <pc:chgData name="Chiara NOVAGLIO" userId="S::chiara.novaglio_unibs.it#ext#@unipvit.onmicrosoft.com::989c4595-6626-46a8-b6d3-7c8f6e5c9510" providerId="AD" clId="Web-{305FEFF7-01F9-3C8D-F1F4-159842FBF1F6}" dt="2026-05-22T12:09:00.599" v="1091"/>
        <pc:sldMkLst>
          <pc:docMk/>
          <pc:sldMk cId="2990236059" sldId="274"/>
        </pc:sldMkLst>
        <pc:spChg chg="mod">
          <ac:chgData name="Chiara NOVAGLIO" userId="S::chiara.novaglio_unibs.it#ext#@unipvit.onmicrosoft.com::989c4595-6626-46a8-b6d3-7c8f6e5c9510" providerId="AD" clId="Web-{305FEFF7-01F9-3C8D-F1F4-159842FBF1F6}" dt="2026-05-22T11:59:46.936" v="1079" actId="20577"/>
          <ac:spMkLst>
            <pc:docMk/>
            <pc:sldMk cId="2990236059" sldId="274"/>
            <ac:spMk id="3" creationId="{9555EA98-39FB-C766-502B-BACBD5F38BEC}"/>
          </ac:spMkLst>
        </pc:spChg>
        <pc:graphicFrameChg chg="mod modGraphic">
          <ac:chgData name="Chiara NOVAGLIO" userId="S::chiara.novaglio_unibs.it#ext#@unipvit.onmicrosoft.com::989c4595-6626-46a8-b6d3-7c8f6e5c9510" providerId="AD" clId="Web-{305FEFF7-01F9-3C8D-F1F4-159842FBF1F6}" dt="2026-05-22T12:09:00.599" v="1091"/>
          <ac:graphicFrameMkLst>
            <pc:docMk/>
            <pc:sldMk cId="2990236059" sldId="274"/>
            <ac:graphicFrameMk id="10" creationId="{2F4FDAD0-A57B-872D-DE20-1925ED5EDA99}"/>
          </ac:graphicFrameMkLst>
        </pc:graphicFrameChg>
      </pc:sldChg>
      <pc:sldChg chg="addSp delSp">
        <pc:chgData name="Chiara NOVAGLIO" userId="S::chiara.novaglio_unibs.it#ext#@unipvit.onmicrosoft.com::989c4595-6626-46a8-b6d3-7c8f6e5c9510" providerId="AD" clId="Web-{305FEFF7-01F9-3C8D-F1F4-159842FBF1F6}" dt="2026-05-22T11:36:39.380" v="493"/>
        <pc:sldMkLst>
          <pc:docMk/>
          <pc:sldMk cId="3905855491" sldId="277"/>
        </pc:sldMkLst>
      </pc:sldChg>
      <pc:sldChg chg="addSp delSp modSp add ord replId">
        <pc:chgData name="Chiara NOVAGLIO" userId="S::chiara.novaglio_unibs.it#ext#@unipvit.onmicrosoft.com::989c4595-6626-46a8-b6d3-7c8f6e5c9510" providerId="AD" clId="Web-{305FEFF7-01F9-3C8D-F1F4-159842FBF1F6}" dt="2026-05-22T12:02:44.897" v="1083" actId="20577"/>
        <pc:sldMkLst>
          <pc:docMk/>
          <pc:sldMk cId="553366607" sldId="279"/>
        </pc:sldMkLst>
        <pc:spChg chg="mod">
          <ac:chgData name="Chiara NOVAGLIO" userId="S::chiara.novaglio_unibs.it#ext#@unipvit.onmicrosoft.com::989c4595-6626-46a8-b6d3-7c8f6e5c9510" providerId="AD" clId="Web-{305FEFF7-01F9-3C8D-F1F4-159842FBF1F6}" dt="2026-05-22T11:59:56.530" v="1081" actId="20577"/>
          <ac:spMkLst>
            <pc:docMk/>
            <pc:sldMk cId="553366607" sldId="279"/>
            <ac:spMk id="3" creationId="{D500C527-2C76-8E29-2BAF-F8722D60A635}"/>
          </ac:spMkLst>
        </pc:spChg>
        <pc:spChg chg="add mod">
          <ac:chgData name="Chiara NOVAGLIO" userId="S::chiara.novaglio_unibs.it#ext#@unipvit.onmicrosoft.com::989c4595-6626-46a8-b6d3-7c8f6e5c9510" providerId="AD" clId="Web-{305FEFF7-01F9-3C8D-F1F4-159842FBF1F6}" dt="2026-05-22T11:57:19.852" v="1073" actId="1076"/>
          <ac:spMkLst>
            <pc:docMk/>
            <pc:sldMk cId="553366607" sldId="279"/>
            <ac:spMk id="10" creationId="{3849271B-4CA7-4112-E979-5BFC03844E4B}"/>
          </ac:spMkLst>
        </pc:spChg>
        <pc:spChg chg="add mod">
          <ac:chgData name="Chiara NOVAGLIO" userId="S::chiara.novaglio_unibs.it#ext#@unipvit.onmicrosoft.com::989c4595-6626-46a8-b6d3-7c8f6e5c9510" providerId="AD" clId="Web-{305FEFF7-01F9-3C8D-F1F4-159842FBF1F6}" dt="2026-05-22T11:57:23.681" v="1074" actId="1076"/>
          <ac:spMkLst>
            <pc:docMk/>
            <pc:sldMk cId="553366607" sldId="279"/>
            <ac:spMk id="12" creationId="{7C869E76-D760-A64C-AA54-F0423A644A36}"/>
          </ac:spMkLst>
        </pc:spChg>
        <pc:spChg chg="add mod">
          <ac:chgData name="Chiara NOVAGLIO" userId="S::chiara.novaglio_unibs.it#ext#@unipvit.onmicrosoft.com::989c4595-6626-46a8-b6d3-7c8f6e5c9510" providerId="AD" clId="Web-{305FEFF7-01F9-3C8D-F1F4-159842FBF1F6}" dt="2026-05-22T12:02:44.897" v="1083" actId="20577"/>
          <ac:spMkLst>
            <pc:docMk/>
            <pc:sldMk cId="553366607" sldId="279"/>
            <ac:spMk id="13" creationId="{8B957009-3E1E-7C45-1DA8-2B11A8F88B58}"/>
          </ac:spMkLst>
        </pc:spChg>
        <pc:spChg chg="add mod">
          <ac:chgData name="Chiara NOVAGLIO" userId="S::chiara.novaglio_unibs.it#ext#@unipvit.onmicrosoft.com::989c4595-6626-46a8-b6d3-7c8f6e5c9510" providerId="AD" clId="Web-{305FEFF7-01F9-3C8D-F1F4-159842FBF1F6}" dt="2026-05-22T11:56:33.475" v="1066" actId="20577"/>
          <ac:spMkLst>
            <pc:docMk/>
            <pc:sldMk cId="553366607" sldId="279"/>
            <ac:spMk id="15" creationId="{5B33CDD9-22EC-DC1F-E200-749EB7E588D4}"/>
          </ac:spMkLst>
        </pc:spChg>
        <pc:spChg chg="add mod">
          <ac:chgData name="Chiara NOVAGLIO" userId="S::chiara.novaglio_unibs.it#ext#@unipvit.onmicrosoft.com::989c4595-6626-46a8-b6d3-7c8f6e5c9510" providerId="AD" clId="Web-{305FEFF7-01F9-3C8D-F1F4-159842FBF1F6}" dt="2026-05-22T11:56:44.960" v="1068" actId="20577"/>
          <ac:spMkLst>
            <pc:docMk/>
            <pc:sldMk cId="553366607" sldId="279"/>
            <ac:spMk id="18" creationId="{E9EA2EBE-2398-7242-43E7-D7E72CAC1D92}"/>
          </ac:spMkLst>
        </pc:spChg>
        <pc:spChg chg="add mod">
          <ac:chgData name="Chiara NOVAGLIO" userId="S::chiara.novaglio_unibs.it#ext#@unipvit.onmicrosoft.com::989c4595-6626-46a8-b6d3-7c8f6e5c9510" providerId="AD" clId="Web-{305FEFF7-01F9-3C8D-F1F4-159842FBF1F6}" dt="2026-05-22T11:57:06.774" v="1072" actId="14100"/>
          <ac:spMkLst>
            <pc:docMk/>
            <pc:sldMk cId="553366607" sldId="279"/>
            <ac:spMk id="19" creationId="{28A8898C-7C43-B02D-0AF0-E36DF077156D}"/>
          </ac:spMkLst>
        </pc:spChg>
        <pc:spChg chg="add mod">
          <ac:chgData name="Chiara NOVAGLIO" userId="S::chiara.novaglio_unibs.it#ext#@unipvit.onmicrosoft.com::989c4595-6626-46a8-b6d3-7c8f6e5c9510" providerId="AD" clId="Web-{305FEFF7-01F9-3C8D-F1F4-159842FBF1F6}" dt="2026-05-22T11:52:16.559" v="1033" actId="1076"/>
          <ac:spMkLst>
            <pc:docMk/>
            <pc:sldMk cId="553366607" sldId="279"/>
            <ac:spMk id="20" creationId="{2BEF5C51-99AC-33F7-9352-0B93A308C767}"/>
          </ac:spMkLst>
        </pc:spChg>
        <pc:spChg chg="add mod">
          <ac:chgData name="Chiara NOVAGLIO" userId="S::chiara.novaglio_unibs.it#ext#@unipvit.onmicrosoft.com::989c4595-6626-46a8-b6d3-7c8f6e5c9510" providerId="AD" clId="Web-{305FEFF7-01F9-3C8D-F1F4-159842FBF1F6}" dt="2026-05-22T11:52:30.528" v="1035" actId="1076"/>
          <ac:spMkLst>
            <pc:docMk/>
            <pc:sldMk cId="553366607" sldId="279"/>
            <ac:spMk id="21" creationId="{5131943A-A990-8345-4FA8-97AE625B386E}"/>
          </ac:spMkLst>
        </pc:spChg>
        <pc:grpChg chg="mod">
          <ac:chgData name="Chiara NOVAGLIO" userId="S::chiara.novaglio_unibs.it#ext#@unipvit.onmicrosoft.com::989c4595-6626-46a8-b6d3-7c8f6e5c9510" providerId="AD" clId="Web-{305FEFF7-01F9-3C8D-F1F4-159842FBF1F6}" dt="2026-05-22T11:29:26.738" v="331" actId="14100"/>
          <ac:grpSpMkLst>
            <pc:docMk/>
            <pc:sldMk cId="553366607" sldId="279"/>
            <ac:grpSpMk id="2" creationId="{57CD5A97-AD74-0EB0-1E44-E7CEF79397E6}"/>
          </ac:grpSpMkLst>
        </pc:grpChg>
      </pc:sldChg>
    </pc:docChg>
  </pc:docChgLst>
  <pc:docChgLst>
    <pc:chgData name="Daniela Boggiani" userId="S::daniela.boggiani@unipv.it::78540440-0b14-408a-8743-0534a7bfdc4a" providerId="AD" clId="Web-{FD3357E7-2D02-F30B-B084-199D98801D2A}"/>
    <pc:docChg chg="modSld">
      <pc:chgData name="Daniela Boggiani" userId="S::daniela.boggiani@unipv.it::78540440-0b14-408a-8743-0534a7bfdc4a" providerId="AD" clId="Web-{FD3357E7-2D02-F30B-B084-199D98801D2A}" dt="2026-05-12T17:07:05.193" v="33"/>
      <pc:docMkLst>
        <pc:docMk/>
      </pc:docMkLst>
      <pc:sldChg chg="modSp">
        <pc:chgData name="Daniela Boggiani" userId="S::daniela.boggiani@unipv.it::78540440-0b14-408a-8743-0534a7bfdc4a" providerId="AD" clId="Web-{FD3357E7-2D02-F30B-B084-199D98801D2A}" dt="2026-05-12T17:05:26.721" v="13"/>
        <pc:sldMkLst>
          <pc:docMk/>
          <pc:sldMk cId="0" sldId="261"/>
        </pc:sldMkLst>
      </pc:sldChg>
      <pc:sldChg chg="modSp">
        <pc:chgData name="Daniela Boggiani" userId="S::daniela.boggiani@unipv.it::78540440-0b14-408a-8743-0534a7bfdc4a" providerId="AD" clId="Web-{FD3357E7-2D02-F30B-B084-199D98801D2A}" dt="2026-05-12T17:07:05.193" v="33"/>
        <pc:sldMkLst>
          <pc:docMk/>
          <pc:sldMk cId="2990236059" sldId="274"/>
        </pc:sldMkLst>
        <pc:graphicFrameChg chg="mod modGraphic">
          <ac:chgData name="Daniela Boggiani" userId="S::daniela.boggiani@unipv.it::78540440-0b14-408a-8743-0534a7bfdc4a" providerId="AD" clId="Web-{FD3357E7-2D02-F30B-B084-199D98801D2A}" dt="2026-05-12T17:07:05.193" v="33"/>
          <ac:graphicFrameMkLst>
            <pc:docMk/>
            <pc:sldMk cId="2990236059" sldId="274"/>
            <ac:graphicFrameMk id="10" creationId="{2F4FDAD0-A57B-872D-DE20-1925ED5EDA99}"/>
          </ac:graphicFrameMkLst>
        </pc:graphicFrameChg>
      </pc:sldChg>
    </pc:docChg>
  </pc:docChgLst>
  <pc:docChgLst>
    <pc:chgData name="Roberto Gianmaria Berlato" userId="S::roberto.berlato_unipd.it#ext#@unipvit.onmicrosoft.com::6993538a-fc17-4cc9-81d6-6b8dad08074c" providerId="AD" clId="Web-{466550BD-7663-560D-D6B5-3BB7E24E167B}"/>
    <pc:docChg chg="modSld">
      <pc:chgData name="Roberto Gianmaria Berlato" userId="S::roberto.berlato_unipd.it#ext#@unipvit.onmicrosoft.com::6993538a-fc17-4cc9-81d6-6b8dad08074c" providerId="AD" clId="Web-{466550BD-7663-560D-D6B5-3BB7E24E167B}" dt="2026-05-22T13:48:34.190" v="9"/>
      <pc:docMkLst>
        <pc:docMk/>
      </pc:docMkLst>
      <pc:sldChg chg="modSp">
        <pc:chgData name="Roberto Gianmaria Berlato" userId="S::roberto.berlato_unipd.it#ext#@unipvit.onmicrosoft.com::6993538a-fc17-4cc9-81d6-6b8dad08074c" providerId="AD" clId="Web-{466550BD-7663-560D-D6B5-3BB7E24E167B}" dt="2026-05-22T13:47:24.906" v="7"/>
        <pc:sldMkLst>
          <pc:docMk/>
          <pc:sldMk cId="576770620" sldId="276"/>
        </pc:sldMkLst>
        <pc:graphicFrameChg chg="mod modGraphic">
          <ac:chgData name="Roberto Gianmaria Berlato" userId="S::roberto.berlato_unipd.it#ext#@unipvit.onmicrosoft.com::6993538a-fc17-4cc9-81d6-6b8dad08074c" providerId="AD" clId="Web-{466550BD-7663-560D-D6B5-3BB7E24E167B}" dt="2026-05-22T13:47:24.906" v="7"/>
          <ac:graphicFrameMkLst>
            <pc:docMk/>
            <pc:sldMk cId="576770620" sldId="276"/>
            <ac:graphicFrameMk id="10" creationId="{98EEFBC4-D55C-8F57-84BB-9D3C08AA1D0E}"/>
          </ac:graphicFrameMkLst>
        </pc:graphicFrameChg>
      </pc:sldChg>
      <pc:sldChg chg="modSp">
        <pc:chgData name="Roberto Gianmaria Berlato" userId="S::roberto.berlato_unipd.it#ext#@unipvit.onmicrosoft.com::6993538a-fc17-4cc9-81d6-6b8dad08074c" providerId="AD" clId="Web-{466550BD-7663-560D-D6B5-3BB7E24E167B}" dt="2026-05-22T13:48:34.190" v="9"/>
        <pc:sldMkLst>
          <pc:docMk/>
          <pc:sldMk cId="3905855491" sldId="277"/>
        </pc:sldMkLst>
        <pc:graphicFrameChg chg="mod modGraphic">
          <ac:chgData name="Roberto Gianmaria Berlato" userId="S::roberto.berlato_unipd.it#ext#@unipvit.onmicrosoft.com::6993538a-fc17-4cc9-81d6-6b8dad08074c" providerId="AD" clId="Web-{466550BD-7663-560D-D6B5-3BB7E24E167B}" dt="2026-05-22T13:48:34.190" v="9"/>
          <ac:graphicFrameMkLst>
            <pc:docMk/>
            <pc:sldMk cId="3905855491" sldId="277"/>
            <ac:graphicFrameMk id="12" creationId="{DD46C65C-3A34-CCE8-882E-3393F2305381}"/>
          </ac:graphicFrameMkLst>
        </pc:graphicFrameChg>
      </pc:sldChg>
    </pc:docChg>
  </pc:docChgLst>
  <pc:docChgLst>
    <pc:chgData name="Teodora Cosmidis" userId="S::tcosmidis_sissa.it#ext#@unipvit.onmicrosoft.com::f51ab838-fa46-48a3-ad56-015ddf730da5" providerId="AD" clId="Web-{95F0C9EF-B822-86D3-C8B4-DB29E7F4CB93}"/>
    <pc:docChg chg="modSld">
      <pc:chgData name="Teodora Cosmidis" userId="S::tcosmidis_sissa.it#ext#@unipvit.onmicrosoft.com::f51ab838-fa46-48a3-ad56-015ddf730da5" providerId="AD" clId="Web-{95F0C9EF-B822-86D3-C8B4-DB29E7F4CB93}" dt="2026-05-12T09:32:45.482" v="781"/>
      <pc:docMkLst>
        <pc:docMk/>
      </pc:docMkLst>
      <pc:sldChg chg="modSp">
        <pc:chgData name="Teodora Cosmidis" userId="S::tcosmidis_sissa.it#ext#@unipvit.onmicrosoft.com::f51ab838-fa46-48a3-ad56-015ddf730da5" providerId="AD" clId="Web-{95F0C9EF-B822-86D3-C8B4-DB29E7F4CB93}" dt="2026-05-12T09:28:34.499" v="417"/>
        <pc:sldMkLst>
          <pc:docMk/>
          <pc:sldMk cId="0" sldId="260"/>
        </pc:sldMkLst>
      </pc:sldChg>
      <pc:sldChg chg="modSp">
        <pc:chgData name="Teodora Cosmidis" userId="S::tcosmidis_sissa.it#ext#@unipvit.onmicrosoft.com::f51ab838-fa46-48a3-ad56-015ddf730da5" providerId="AD" clId="Web-{95F0C9EF-B822-86D3-C8B4-DB29E7F4CB93}" dt="2026-05-12T09:32:45.482" v="781"/>
        <pc:sldMkLst>
          <pc:docMk/>
          <pc:sldMk cId="1518094144" sldId="272"/>
        </pc:sldMkLst>
      </pc:sldChg>
    </pc:docChg>
  </pc:docChgLst>
  <pc:docChgLst>
    <pc:chgData name="riccardo.colombo@unimib.it" userId="S::riccardo.colombo_unimib.it#ext#@unipvit.onmicrosoft.com::bd12655c-c385-48e8-b166-1c7bc91d6cf4" providerId="AD" clId="Web-{616B8B33-48D0-0486-57FA-0C4F00478BBC}"/>
    <pc:docChg chg="modSld">
      <pc:chgData name="riccardo.colombo@unimib.it" userId="S::riccardo.colombo_unimib.it#ext#@unipvit.onmicrosoft.com::bd12655c-c385-48e8-b166-1c7bc91d6cf4" providerId="AD" clId="Web-{616B8B33-48D0-0486-57FA-0C4F00478BBC}" dt="2026-05-18T11:28:50.060" v="5"/>
      <pc:docMkLst>
        <pc:docMk/>
      </pc:docMkLst>
      <pc:sldChg chg="modSp">
        <pc:chgData name="riccardo.colombo@unimib.it" userId="S::riccardo.colombo_unimib.it#ext#@unipvit.onmicrosoft.com::bd12655c-c385-48e8-b166-1c7bc91d6cf4" providerId="AD" clId="Web-{616B8B33-48D0-0486-57FA-0C4F00478BBC}" dt="2026-05-18T11:28:50.060" v="5"/>
        <pc:sldMkLst>
          <pc:docMk/>
          <pc:sldMk cId="0" sldId="262"/>
        </pc:sldMkLst>
        <pc:graphicFrameChg chg="mod modGraphic">
          <ac:chgData name="riccardo.colombo@unimib.it" userId="S::riccardo.colombo_unimib.it#ext#@unipvit.onmicrosoft.com::bd12655c-c385-48e8-b166-1c7bc91d6cf4" providerId="AD" clId="Web-{616B8B33-48D0-0486-57FA-0C4F00478BBC}" dt="2026-05-18T11:28:50.060" v="5"/>
          <ac:graphicFrameMkLst>
            <pc:docMk/>
            <pc:sldMk cId="0" sldId="262"/>
            <ac:graphicFrameMk id="11" creationId="{902890A2-704B-5DB8-5D69-277D1C9692BA}"/>
          </ac:graphicFrameMkLst>
        </pc:graphicFrameChg>
      </pc:sldChg>
    </pc:docChg>
  </pc:docChgLst>
  <pc:docChgLst>
    <pc:chgData name="Zucchini Francesca" userId="S::francesca.zucchini_unife.it#ext#@unipvit.onmicrosoft.com::80d0eeac-92a7-4cc0-a765-cbd0e7cada56" providerId="AD" clId="Web-{DDE83078-98A4-4025-F528-27EE52E07A0D}"/>
    <pc:docChg chg="modSld">
      <pc:chgData name="Zucchini Francesca" userId="S::francesca.zucchini_unife.it#ext#@unipvit.onmicrosoft.com::80d0eeac-92a7-4cc0-a765-cbd0e7cada56" providerId="AD" clId="Web-{DDE83078-98A4-4025-F528-27EE52E07A0D}" dt="2026-05-16T12:50:53.372" v="42"/>
      <pc:docMkLst>
        <pc:docMk/>
      </pc:docMkLst>
      <pc:sldChg chg="modSp">
        <pc:chgData name="Zucchini Francesca" userId="S::francesca.zucchini_unife.it#ext#@unipvit.onmicrosoft.com::80d0eeac-92a7-4cc0-a765-cbd0e7cada56" providerId="AD" clId="Web-{DDE83078-98A4-4025-F528-27EE52E07A0D}" dt="2026-05-16T12:50:53.372" v="42"/>
        <pc:sldMkLst>
          <pc:docMk/>
          <pc:sldMk cId="0" sldId="258"/>
        </pc:sldMkLst>
        <pc:graphicFrameChg chg="mod modGraphic">
          <ac:chgData name="Zucchini Francesca" userId="S::francesca.zucchini_unife.it#ext#@unipvit.onmicrosoft.com::80d0eeac-92a7-4cc0-a765-cbd0e7cada56" providerId="AD" clId="Web-{DDE83078-98A4-4025-F528-27EE52E07A0D}" dt="2026-05-16T12:50:53.372" v="42"/>
          <ac:graphicFrameMkLst>
            <pc:docMk/>
            <pc:sldMk cId="0" sldId="258"/>
            <ac:graphicFrameMk id="11" creationId="{F185B1EB-74E0-4ACE-788A-904FEBD105F4}"/>
          </ac:graphicFrameMkLst>
        </pc:graphicFrameChg>
      </pc:sldChg>
      <pc:sldChg chg="modSp">
        <pc:chgData name="Zucchini Francesca" userId="S::francesca.zucchini_unife.it#ext#@unipvit.onmicrosoft.com::80d0eeac-92a7-4cc0-a765-cbd0e7cada56" providerId="AD" clId="Web-{DDE83078-98A4-4025-F528-27EE52E07A0D}" dt="2026-05-16T12:44:34.706" v="3"/>
        <pc:sldMkLst>
          <pc:docMk/>
          <pc:sldMk cId="0" sldId="260"/>
        </pc:sldMkLst>
      </pc:sldChg>
      <pc:sldChg chg="modSp">
        <pc:chgData name="Zucchini Francesca" userId="S::francesca.zucchini_unife.it#ext#@unipvit.onmicrosoft.com::80d0eeac-92a7-4cc0-a765-cbd0e7cada56" providerId="AD" clId="Web-{DDE83078-98A4-4025-F528-27EE52E07A0D}" dt="2026-05-16T12:47:06.211" v="8"/>
        <pc:sldMkLst>
          <pc:docMk/>
          <pc:sldMk cId="0" sldId="262"/>
        </pc:sldMkLst>
        <pc:graphicFrameChg chg="mod modGraphic">
          <ac:chgData name="Zucchini Francesca" userId="S::francesca.zucchini_unife.it#ext#@unipvit.onmicrosoft.com::80d0eeac-92a7-4cc0-a765-cbd0e7cada56" providerId="AD" clId="Web-{DDE83078-98A4-4025-F528-27EE52E07A0D}" dt="2026-05-16T12:47:06.211" v="8"/>
          <ac:graphicFrameMkLst>
            <pc:docMk/>
            <pc:sldMk cId="0" sldId="262"/>
            <ac:graphicFrameMk id="11" creationId="{902890A2-704B-5DB8-5D69-277D1C9692BA}"/>
          </ac:graphicFrameMkLst>
        </pc:graphicFrameChg>
      </pc:sldChg>
      <pc:sldChg chg="modSp">
        <pc:chgData name="Zucchini Francesca" userId="S::francesca.zucchini_unife.it#ext#@unipvit.onmicrosoft.com::80d0eeac-92a7-4cc0-a765-cbd0e7cada56" providerId="AD" clId="Web-{DDE83078-98A4-4025-F528-27EE52E07A0D}" dt="2026-05-16T12:48:38.496" v="28"/>
        <pc:sldMkLst>
          <pc:docMk/>
          <pc:sldMk cId="2138043100" sldId="270"/>
        </pc:sldMkLst>
      </pc:sldChg>
      <pc:sldChg chg="modSp">
        <pc:chgData name="Zucchini Francesca" userId="S::francesca.zucchini_unife.it#ext#@unipvit.onmicrosoft.com::80d0eeac-92a7-4cc0-a765-cbd0e7cada56" providerId="AD" clId="Web-{DDE83078-98A4-4025-F528-27EE52E07A0D}" dt="2026-05-16T12:49:32.767" v="38"/>
        <pc:sldMkLst>
          <pc:docMk/>
          <pc:sldMk cId="2990236059" sldId="274"/>
        </pc:sldMkLst>
        <pc:graphicFrameChg chg="mod modGraphic">
          <ac:chgData name="Zucchini Francesca" userId="S::francesca.zucchini_unife.it#ext#@unipvit.onmicrosoft.com::80d0eeac-92a7-4cc0-a765-cbd0e7cada56" providerId="AD" clId="Web-{DDE83078-98A4-4025-F528-27EE52E07A0D}" dt="2026-05-16T12:49:32.767" v="38"/>
          <ac:graphicFrameMkLst>
            <pc:docMk/>
            <pc:sldMk cId="2990236059" sldId="274"/>
            <ac:graphicFrameMk id="10" creationId="{2F4FDAD0-A57B-872D-DE20-1925ED5EDA99}"/>
          </ac:graphicFrameMkLst>
        </pc:graphicFrameChg>
      </pc:sldChg>
    </pc:docChg>
  </pc:docChgLst>
  <pc:docChgLst>
    <pc:chgData name="Francesca Serenelli" userId="S::francesca.serenelli_unipg.it#ext#@unipvit.onmicrosoft.com::ea603185-705c-43f1-b551-a3eb68f5c571" providerId="AD" clId="Web-{34134974-1F97-B021-0FDF-1998DDE7F988}"/>
    <pc:docChg chg="modSld">
      <pc:chgData name="Francesca Serenelli" userId="S::francesca.serenelli_unipg.it#ext#@unipvit.onmicrosoft.com::ea603185-705c-43f1-b551-a3eb68f5c571" providerId="AD" clId="Web-{34134974-1F97-B021-0FDF-1998DDE7F988}" dt="2026-05-14T09:28:53.337" v="7"/>
      <pc:docMkLst>
        <pc:docMk/>
      </pc:docMkLst>
      <pc:sldChg chg="modSp">
        <pc:chgData name="Francesca Serenelli" userId="S::francesca.serenelli_unipg.it#ext#@unipvit.onmicrosoft.com::ea603185-705c-43f1-b551-a3eb68f5c571" providerId="AD" clId="Web-{34134974-1F97-B021-0FDF-1998DDE7F988}" dt="2026-05-14T09:28:53.337" v="7"/>
        <pc:sldMkLst>
          <pc:docMk/>
          <pc:sldMk cId="2990236059" sldId="274"/>
        </pc:sldMkLst>
        <pc:graphicFrameChg chg="mod modGraphic">
          <ac:chgData name="Francesca Serenelli" userId="S::francesca.serenelli_unipg.it#ext#@unipvit.onmicrosoft.com::ea603185-705c-43f1-b551-a3eb68f5c571" providerId="AD" clId="Web-{34134974-1F97-B021-0FDF-1998DDE7F988}" dt="2026-05-14T09:28:53.337" v="7"/>
          <ac:graphicFrameMkLst>
            <pc:docMk/>
            <pc:sldMk cId="2990236059" sldId="274"/>
            <ac:graphicFrameMk id="10" creationId="{2F4FDAD0-A57B-872D-DE20-1925ED5EDA99}"/>
          </ac:graphicFrameMkLst>
        </pc:graphicFrameChg>
      </pc:sldChg>
    </pc:docChg>
  </pc:docChgLst>
  <pc:docChgLst>
    <pc:chgData name="Chiara NOVAGLIO" userId="S::chiara.novaglio_unibs.it#ext#@unipvit.onmicrosoft.com::989c4595-6626-46a8-b6d3-7c8f6e5c9510" providerId="AD" clId="Web-{08977F88-DF76-95B4-2F71-3F489655FFC7}"/>
    <pc:docChg chg="modSld">
      <pc:chgData name="Chiara NOVAGLIO" userId="S::chiara.novaglio_unibs.it#ext#@unipvit.onmicrosoft.com::989c4595-6626-46a8-b6d3-7c8f6e5c9510" providerId="AD" clId="Web-{08977F88-DF76-95B4-2F71-3F489655FFC7}" dt="2026-05-18T11:37:32.460" v="5"/>
      <pc:docMkLst>
        <pc:docMk/>
      </pc:docMkLst>
      <pc:sldChg chg="modSp">
        <pc:chgData name="Chiara NOVAGLIO" userId="S::chiara.novaglio_unibs.it#ext#@unipvit.onmicrosoft.com::989c4595-6626-46a8-b6d3-7c8f6e5c9510" providerId="AD" clId="Web-{08977F88-DF76-95B4-2F71-3F489655FFC7}" dt="2026-05-18T11:37:32.460" v="5"/>
        <pc:sldMkLst>
          <pc:docMk/>
          <pc:sldMk cId="0" sldId="262"/>
        </pc:sldMkLst>
        <pc:graphicFrameChg chg="mod modGraphic">
          <ac:chgData name="Chiara NOVAGLIO" userId="S::chiara.novaglio_unibs.it#ext#@unipvit.onmicrosoft.com::989c4595-6626-46a8-b6d3-7c8f6e5c9510" providerId="AD" clId="Web-{08977F88-DF76-95B4-2F71-3F489655FFC7}" dt="2026-05-18T11:37:32.460" v="5"/>
          <ac:graphicFrameMkLst>
            <pc:docMk/>
            <pc:sldMk cId="0" sldId="262"/>
            <ac:graphicFrameMk id="11" creationId="{902890A2-704B-5DB8-5D69-277D1C9692BA}"/>
          </ac:graphicFrameMkLst>
        </pc:graphicFrameChg>
      </pc:sldChg>
    </pc:docChg>
  </pc:docChgLst>
  <pc:docChgLst>
    <pc:chgData name="Chiara NOVAGLIO" userId="S::chiara.novaglio_unibs.it#ext#@unipvit.onmicrosoft.com::989c4595-6626-46a8-b6d3-7c8f6e5c9510" providerId="AD" clId="Web-{5768F8F5-4AC0-46CD-FE2F-DA4A949397C4}"/>
    <pc:docChg chg="modSld">
      <pc:chgData name="Chiara NOVAGLIO" userId="S::chiara.novaglio_unibs.it#ext#@unipvit.onmicrosoft.com::989c4595-6626-46a8-b6d3-7c8f6e5c9510" providerId="AD" clId="Web-{5768F8F5-4AC0-46CD-FE2F-DA4A949397C4}" dt="2026-05-07T09:53:38.051" v="52"/>
      <pc:docMkLst>
        <pc:docMk/>
      </pc:docMkLst>
    </pc:docChg>
  </pc:docChgLst>
  <pc:docChgLst>
    <pc:chgData name="Franzoi, Helga" userId="S::helga.franzoi_unitn.it#ext#@unipvit.onmicrosoft.com::0d13d225-510d-4006-9529-49741d9e3002" providerId="AD" clId="Web-{9D12CE97-E60F-7E69-8431-002C452905CD}"/>
    <pc:docChg chg="modSld">
      <pc:chgData name="Franzoi, Helga" userId="S::helga.franzoi_unitn.it#ext#@unipvit.onmicrosoft.com::0d13d225-510d-4006-9529-49741d9e3002" providerId="AD" clId="Web-{9D12CE97-E60F-7E69-8431-002C452905CD}" dt="2026-05-14T10:31:13.788" v="14"/>
      <pc:docMkLst>
        <pc:docMk/>
      </pc:docMkLst>
      <pc:sldChg chg="modSp">
        <pc:chgData name="Franzoi, Helga" userId="S::helga.franzoi_unitn.it#ext#@unipvit.onmicrosoft.com::0d13d225-510d-4006-9529-49741d9e3002" providerId="AD" clId="Web-{9D12CE97-E60F-7E69-8431-002C452905CD}" dt="2026-05-14T10:31:13.788" v="14"/>
        <pc:sldMkLst>
          <pc:docMk/>
          <pc:sldMk cId="0" sldId="262"/>
        </pc:sldMkLst>
        <pc:graphicFrameChg chg="modGraphic">
          <ac:chgData name="Franzoi, Helga" userId="S::helga.franzoi_unitn.it#ext#@unipvit.onmicrosoft.com::0d13d225-510d-4006-9529-49741d9e3002" providerId="AD" clId="Web-{9D12CE97-E60F-7E69-8431-002C452905CD}" dt="2026-05-14T10:31:13.788" v="14"/>
          <ac:graphicFrameMkLst>
            <pc:docMk/>
            <pc:sldMk cId="0" sldId="262"/>
            <ac:graphicFrameMk id="11" creationId="{902890A2-704B-5DB8-5D69-277D1C9692BA}"/>
          </ac:graphicFrameMkLst>
        </pc:graphicFrameChg>
      </pc:sldChg>
    </pc:docChg>
  </pc:docChgLst>
  <pc:docChgLst>
    <pc:chgData name="antonino.gennaro@unimib.it" userId="S::antonino.gennaro_unimib.it#ext#@unipvit.onmicrosoft.com::dc05cbd3-b9f6-4408-9f4d-2911af6b47e1" providerId="AD" clId="Web-{E3621E29-E9BB-F51F-9762-E784679388A7}"/>
    <pc:docChg chg="modSld">
      <pc:chgData name="antonino.gennaro@unimib.it" userId="S::antonino.gennaro_unimib.it#ext#@unipvit.onmicrosoft.com::dc05cbd3-b9f6-4408-9f4d-2911af6b47e1" providerId="AD" clId="Web-{E3621E29-E9BB-F51F-9762-E784679388A7}" dt="2026-05-18T14:11:07.237" v="317" actId="1076"/>
      <pc:docMkLst>
        <pc:docMk/>
      </pc:docMkLst>
      <pc:sldChg chg="modSp">
        <pc:chgData name="antonino.gennaro@unimib.it" userId="S::antonino.gennaro_unimib.it#ext#@unipvit.onmicrosoft.com::dc05cbd3-b9f6-4408-9f4d-2911af6b47e1" providerId="AD" clId="Web-{E3621E29-E9BB-F51F-9762-E784679388A7}" dt="2026-05-18T13:23:24.016" v="159" actId="20577"/>
        <pc:sldMkLst>
          <pc:docMk/>
          <pc:sldMk cId="0" sldId="257"/>
        </pc:sldMkLst>
        <pc:spChg chg="mod">
          <ac:chgData name="antonino.gennaro@unimib.it" userId="S::antonino.gennaro_unimib.it#ext#@unipvit.onmicrosoft.com::dc05cbd3-b9f6-4408-9f4d-2911af6b47e1" providerId="AD" clId="Web-{E3621E29-E9BB-F51F-9762-E784679388A7}" dt="2026-05-18T13:23:24.016" v="159" actId="20577"/>
          <ac:spMkLst>
            <pc:docMk/>
            <pc:sldMk cId="0" sldId="257"/>
            <ac:spMk id="3" creationId="{00000000-0000-0000-0000-000000000000}"/>
          </ac:spMkLst>
        </pc:spChg>
      </pc:sldChg>
      <pc:sldChg chg="modSp">
        <pc:chgData name="antonino.gennaro@unimib.it" userId="S::antonino.gennaro_unimib.it#ext#@unipvit.onmicrosoft.com::dc05cbd3-b9f6-4408-9f4d-2911af6b47e1" providerId="AD" clId="Web-{E3621E29-E9BB-F51F-9762-E784679388A7}" dt="2026-05-18T13:23:44.626" v="161" actId="20577"/>
        <pc:sldMkLst>
          <pc:docMk/>
          <pc:sldMk cId="0" sldId="258"/>
        </pc:sldMkLst>
        <pc:spChg chg="mod">
          <ac:chgData name="antonino.gennaro@unimib.it" userId="S::antonino.gennaro_unimib.it#ext#@unipvit.onmicrosoft.com::dc05cbd3-b9f6-4408-9f4d-2911af6b47e1" providerId="AD" clId="Web-{E3621E29-E9BB-F51F-9762-E784679388A7}" dt="2026-05-18T13:23:44.626" v="161" actId="20577"/>
          <ac:spMkLst>
            <pc:docMk/>
            <pc:sldMk cId="0" sldId="258"/>
            <ac:spMk id="2" creationId="{00000000-0000-0000-0000-000000000000}"/>
          </ac:spMkLst>
        </pc:spChg>
      </pc:sldChg>
      <pc:sldChg chg="modSp">
        <pc:chgData name="antonino.gennaro@unimib.it" userId="S::antonino.gennaro_unimib.it#ext#@unipvit.onmicrosoft.com::dc05cbd3-b9f6-4408-9f4d-2911af6b47e1" providerId="AD" clId="Web-{E3621E29-E9BB-F51F-9762-E784679388A7}" dt="2026-05-18T13:24:27.612" v="175" actId="14100"/>
        <pc:sldMkLst>
          <pc:docMk/>
          <pc:sldMk cId="0" sldId="259"/>
        </pc:sldMkLst>
        <pc:spChg chg="mod">
          <ac:chgData name="antonino.gennaro@unimib.it" userId="S::antonino.gennaro_unimib.it#ext#@unipvit.onmicrosoft.com::dc05cbd3-b9f6-4408-9f4d-2911af6b47e1" providerId="AD" clId="Web-{E3621E29-E9BB-F51F-9762-E784679388A7}" dt="2026-05-18T13:24:27.612" v="175" actId="14100"/>
          <ac:spMkLst>
            <pc:docMk/>
            <pc:sldMk cId="0" sldId="259"/>
            <ac:spMk id="7" creationId="{00000000-0000-0000-0000-000000000000}"/>
          </ac:spMkLst>
        </pc:spChg>
      </pc:sldChg>
      <pc:sldChg chg="modSp">
        <pc:chgData name="antonino.gennaro@unimib.it" userId="S::antonino.gennaro_unimib.it#ext#@unipvit.onmicrosoft.com::dc05cbd3-b9f6-4408-9f4d-2911af6b47e1" providerId="AD" clId="Web-{E3621E29-E9BB-F51F-9762-E784679388A7}" dt="2026-05-18T13:24:09.939" v="174" actId="20577"/>
        <pc:sldMkLst>
          <pc:docMk/>
          <pc:sldMk cId="0" sldId="260"/>
        </pc:sldMkLst>
        <pc:spChg chg="mod">
          <ac:chgData name="antonino.gennaro@unimib.it" userId="S::antonino.gennaro_unimib.it#ext#@unipvit.onmicrosoft.com::dc05cbd3-b9f6-4408-9f4d-2911af6b47e1" providerId="AD" clId="Web-{E3621E29-E9BB-F51F-9762-E784679388A7}" dt="2026-05-18T13:23:59.298" v="166" actId="20577"/>
          <ac:spMkLst>
            <pc:docMk/>
            <pc:sldMk cId="0" sldId="260"/>
            <ac:spMk id="4" creationId="{00000000-0000-0000-0000-000000000000}"/>
          </ac:spMkLst>
        </pc:spChg>
        <pc:spChg chg="mod">
          <ac:chgData name="antonino.gennaro@unimib.it" userId="S::antonino.gennaro_unimib.it#ext#@unipvit.onmicrosoft.com::dc05cbd3-b9f6-4408-9f4d-2911af6b47e1" providerId="AD" clId="Web-{E3621E29-E9BB-F51F-9762-E784679388A7}" dt="2026-05-18T13:24:09.939" v="174" actId="20577"/>
          <ac:spMkLst>
            <pc:docMk/>
            <pc:sldMk cId="0" sldId="260"/>
            <ac:spMk id="9" creationId="{D6784BDE-304C-68D2-C175-150344AE774F}"/>
          </ac:spMkLst>
        </pc:spChg>
      </pc:sldChg>
      <pc:sldChg chg="modSp">
        <pc:chgData name="antonino.gennaro@unimib.it" userId="S::antonino.gennaro_unimib.it#ext#@unipvit.onmicrosoft.com::dc05cbd3-b9f6-4408-9f4d-2911af6b47e1" providerId="AD" clId="Web-{E3621E29-E9BB-F51F-9762-E784679388A7}" dt="2026-05-18T13:24:52.691" v="197" actId="20577"/>
        <pc:sldMkLst>
          <pc:docMk/>
          <pc:sldMk cId="0" sldId="261"/>
        </pc:sldMkLst>
        <pc:spChg chg="mod">
          <ac:chgData name="antonino.gennaro@unimib.it" userId="S::antonino.gennaro_unimib.it#ext#@unipvit.onmicrosoft.com::dc05cbd3-b9f6-4408-9f4d-2911af6b47e1" providerId="AD" clId="Web-{E3621E29-E9BB-F51F-9762-E784679388A7}" dt="2026-05-18T13:24:52.691" v="197" actId="20577"/>
          <ac:spMkLst>
            <pc:docMk/>
            <pc:sldMk cId="0" sldId="261"/>
            <ac:spMk id="4" creationId="{00000000-0000-0000-0000-000000000000}"/>
          </ac:spMkLst>
        </pc:spChg>
      </pc:sldChg>
      <pc:sldChg chg="modSp">
        <pc:chgData name="antonino.gennaro@unimib.it" userId="S::antonino.gennaro_unimib.it#ext#@unipvit.onmicrosoft.com::dc05cbd3-b9f6-4408-9f4d-2911af6b47e1" providerId="AD" clId="Web-{E3621E29-E9BB-F51F-9762-E784679388A7}" dt="2026-05-18T13:26:07.897" v="227" actId="20577"/>
        <pc:sldMkLst>
          <pc:docMk/>
          <pc:sldMk cId="0" sldId="265"/>
        </pc:sldMkLst>
        <pc:spChg chg="mod">
          <ac:chgData name="antonino.gennaro@unimib.it" userId="S::antonino.gennaro_unimib.it#ext#@unipvit.onmicrosoft.com::dc05cbd3-b9f6-4408-9f4d-2911af6b47e1" providerId="AD" clId="Web-{E3621E29-E9BB-F51F-9762-E784679388A7}" dt="2026-05-18T13:25:52.881" v="211" actId="20577"/>
          <ac:spMkLst>
            <pc:docMk/>
            <pc:sldMk cId="0" sldId="265"/>
            <ac:spMk id="4" creationId="{00000000-0000-0000-0000-000000000000}"/>
          </ac:spMkLst>
        </pc:spChg>
        <pc:spChg chg="mod">
          <ac:chgData name="antonino.gennaro@unimib.it" userId="S::antonino.gennaro_unimib.it#ext#@unipvit.onmicrosoft.com::dc05cbd3-b9f6-4408-9f4d-2911af6b47e1" providerId="AD" clId="Web-{E3621E29-E9BB-F51F-9762-E784679388A7}" dt="2026-05-18T13:26:00.553" v="223" actId="20577"/>
          <ac:spMkLst>
            <pc:docMk/>
            <pc:sldMk cId="0" sldId="265"/>
            <ac:spMk id="6" creationId="{00000000-0000-0000-0000-000000000000}"/>
          </ac:spMkLst>
        </pc:spChg>
        <pc:spChg chg="mod">
          <ac:chgData name="antonino.gennaro@unimib.it" userId="S::antonino.gennaro_unimib.it#ext#@unipvit.onmicrosoft.com::dc05cbd3-b9f6-4408-9f4d-2911af6b47e1" providerId="AD" clId="Web-{E3621E29-E9BB-F51F-9762-E784679388A7}" dt="2026-05-18T13:26:07.897" v="227" actId="20577"/>
          <ac:spMkLst>
            <pc:docMk/>
            <pc:sldMk cId="0" sldId="265"/>
            <ac:spMk id="12" creationId="{00000000-0000-0000-0000-000000000000}"/>
          </ac:spMkLst>
        </pc:spChg>
      </pc:sldChg>
      <pc:sldChg chg="addSp delSp modSp">
        <pc:chgData name="antonino.gennaro@unimib.it" userId="S::antonino.gennaro_unimib.it#ext#@unipvit.onmicrosoft.com::dc05cbd3-b9f6-4408-9f4d-2911af6b47e1" providerId="AD" clId="Web-{E3621E29-E9BB-F51F-9762-E784679388A7}" dt="2026-05-18T14:11:07.237" v="317" actId="1076"/>
        <pc:sldMkLst>
          <pc:docMk/>
          <pc:sldMk cId="0" sldId="266"/>
        </pc:sldMkLst>
        <pc:spChg chg="mod">
          <ac:chgData name="antonino.gennaro@unimib.it" userId="S::antonino.gennaro_unimib.it#ext#@unipvit.onmicrosoft.com::dc05cbd3-b9f6-4408-9f4d-2911af6b47e1" providerId="AD" clId="Web-{E3621E29-E9BB-F51F-9762-E784679388A7}" dt="2026-05-18T13:17:00.907" v="98" actId="20577"/>
          <ac:spMkLst>
            <pc:docMk/>
            <pc:sldMk cId="0" sldId="266"/>
            <ac:spMk id="4" creationId="{00000000-0000-0000-0000-000000000000}"/>
          </ac:spMkLst>
        </pc:spChg>
        <pc:spChg chg="add mod">
          <ac:chgData name="antonino.gennaro@unimib.it" userId="S::antonino.gennaro_unimib.it#ext#@unipvit.onmicrosoft.com::dc05cbd3-b9f6-4408-9f4d-2911af6b47e1" providerId="AD" clId="Web-{E3621E29-E9BB-F51F-9762-E784679388A7}" dt="2026-05-18T14:11:03.361" v="315" actId="1076"/>
          <ac:spMkLst>
            <pc:docMk/>
            <pc:sldMk cId="0" sldId="266"/>
            <ac:spMk id="10" creationId="{42F794BB-D6D7-80C2-D9C7-1C5B6DDD3344}"/>
          </ac:spMkLst>
        </pc:spChg>
        <pc:spChg chg="add mod">
          <ac:chgData name="antonino.gennaro@unimib.it" userId="S::antonino.gennaro_unimib.it#ext#@unipvit.onmicrosoft.com::dc05cbd3-b9f6-4408-9f4d-2911af6b47e1" providerId="AD" clId="Web-{E3621E29-E9BB-F51F-9762-E784679388A7}" dt="2026-05-18T14:04:42.206" v="280" actId="14100"/>
          <ac:spMkLst>
            <pc:docMk/>
            <pc:sldMk cId="0" sldId="266"/>
            <ac:spMk id="11" creationId="{3A23AD71-AB2F-B542-140C-3C8082A19AEA}"/>
          </ac:spMkLst>
        </pc:spChg>
        <pc:spChg chg="add mod">
          <ac:chgData name="antonino.gennaro@unimib.it" userId="S::antonino.gennaro_unimib.it#ext#@unipvit.onmicrosoft.com::dc05cbd3-b9f6-4408-9f4d-2911af6b47e1" providerId="AD" clId="Web-{E3621E29-E9BB-F51F-9762-E784679388A7}" dt="2026-05-18T14:11:05.408" v="316" actId="1076"/>
          <ac:spMkLst>
            <pc:docMk/>
            <pc:sldMk cId="0" sldId="266"/>
            <ac:spMk id="12" creationId="{22967BE6-A8C2-94C8-FA5B-340E696AFD5F}"/>
          </ac:spMkLst>
        </pc:spChg>
        <pc:spChg chg="add mod">
          <ac:chgData name="antonino.gennaro@unimib.it" userId="S::antonino.gennaro_unimib.it#ext#@unipvit.onmicrosoft.com::dc05cbd3-b9f6-4408-9f4d-2911af6b47e1" providerId="AD" clId="Web-{E3621E29-E9BB-F51F-9762-E784679388A7}" dt="2026-05-18T14:11:07.237" v="317" actId="1076"/>
          <ac:spMkLst>
            <pc:docMk/>
            <pc:sldMk cId="0" sldId="266"/>
            <ac:spMk id="14" creationId="{463F8140-0F4A-7E63-88D4-EDB99CC13541}"/>
          </ac:spMkLst>
        </pc:spChg>
        <pc:spChg chg="add mod">
          <ac:chgData name="antonino.gennaro@unimib.it" userId="S::antonino.gennaro_unimib.it#ext#@unipvit.onmicrosoft.com::dc05cbd3-b9f6-4408-9f4d-2911af6b47e1" providerId="AD" clId="Web-{E3621E29-E9BB-F51F-9762-E784679388A7}" dt="2026-05-18T14:06:55.836" v="287" actId="1076"/>
          <ac:spMkLst>
            <pc:docMk/>
            <pc:sldMk cId="0" sldId="266"/>
            <ac:spMk id="16" creationId="{744126AB-443F-9610-DE65-0A6D270D3EE1}"/>
          </ac:spMkLst>
        </pc:spChg>
        <pc:spChg chg="add del mod">
          <ac:chgData name="antonino.gennaro@unimib.it" userId="S::antonino.gennaro_unimib.it#ext#@unipvit.onmicrosoft.com::dc05cbd3-b9f6-4408-9f4d-2911af6b47e1" providerId="AD" clId="Web-{E3621E29-E9BB-F51F-9762-E784679388A7}" dt="2026-05-18T14:09:22.608" v="313" actId="14100"/>
          <ac:spMkLst>
            <pc:docMk/>
            <pc:sldMk cId="0" sldId="266"/>
            <ac:spMk id="18" creationId="{33057880-B986-6990-547B-7F3F86AA03F3}"/>
          </ac:spMkLst>
        </pc:spChg>
        <pc:spChg chg="add mod">
          <ac:chgData name="antonino.gennaro@unimib.it" userId="S::antonino.gennaro_unimib.it#ext#@unipvit.onmicrosoft.com::dc05cbd3-b9f6-4408-9f4d-2911af6b47e1" providerId="AD" clId="Web-{E3621E29-E9BB-F51F-9762-E784679388A7}" dt="2026-05-18T14:06:27.773" v="284" actId="1076"/>
          <ac:spMkLst>
            <pc:docMk/>
            <pc:sldMk cId="0" sldId="266"/>
            <ac:spMk id="20" creationId="{45342DBF-E442-A026-5575-AF224A69DFF7}"/>
          </ac:spMkLst>
        </pc:spChg>
        <pc:grpChg chg="mod">
          <ac:chgData name="antonino.gennaro@unimib.it" userId="S::antonino.gennaro_unimib.it#ext#@unipvit.onmicrosoft.com::dc05cbd3-b9f6-4408-9f4d-2911af6b47e1" providerId="AD" clId="Web-{E3621E29-E9BB-F51F-9762-E784679388A7}" dt="2026-05-18T12:05:16.188" v="67" actId="1076"/>
          <ac:grpSpMkLst>
            <pc:docMk/>
            <pc:sldMk cId="0" sldId="266"/>
            <ac:grpSpMk id="2" creationId="{00000000-0000-0000-0000-000000000000}"/>
          </ac:grpSpMkLst>
        </pc:grpChg>
      </pc:sldChg>
      <pc:sldChg chg="modSp">
        <pc:chgData name="antonino.gennaro@unimib.it" userId="S::antonino.gennaro_unimib.it#ext#@unipvit.onmicrosoft.com::dc05cbd3-b9f6-4408-9f4d-2911af6b47e1" providerId="AD" clId="Web-{E3621E29-E9BB-F51F-9762-E784679388A7}" dt="2026-05-18T13:25:29.193" v="201" actId="20577"/>
        <pc:sldMkLst>
          <pc:docMk/>
          <pc:sldMk cId="1518094144" sldId="272"/>
        </pc:sldMkLst>
        <pc:spChg chg="mod">
          <ac:chgData name="antonino.gennaro@unimib.it" userId="S::antonino.gennaro_unimib.it#ext#@unipvit.onmicrosoft.com::dc05cbd3-b9f6-4408-9f4d-2911af6b47e1" providerId="AD" clId="Web-{E3621E29-E9BB-F51F-9762-E784679388A7}" dt="2026-05-18T13:25:29.193" v="201" actId="20577"/>
          <ac:spMkLst>
            <pc:docMk/>
            <pc:sldMk cId="1518094144" sldId="272"/>
            <ac:spMk id="15" creationId="{F6338B15-59E9-B064-0394-C2598BD649AA}"/>
          </ac:spMkLst>
        </pc:spChg>
      </pc:sldChg>
    </pc:docChg>
  </pc:docChgLst>
  <pc:docChgLst>
    <pc:chgData name="giuseppe.gatti" userId="S::giuseppe.gatti_unimore.it#ext#@unipvit.onmicrosoft.com::72ab7b85-7b8d-4fa7-8b81-466fb6afda7c" providerId="AD" clId="Web-{6E423E98-F088-03E4-C555-E8CDC5F07DF9}"/>
    <pc:docChg chg="modSld">
      <pc:chgData name="giuseppe.gatti" userId="S::giuseppe.gatti_unimore.it#ext#@unipvit.onmicrosoft.com::72ab7b85-7b8d-4fa7-8b81-466fb6afda7c" providerId="AD" clId="Web-{6E423E98-F088-03E4-C555-E8CDC5F07DF9}" dt="2026-05-19T07:58:46.016" v="123"/>
      <pc:docMkLst>
        <pc:docMk/>
      </pc:docMkLst>
    </pc:docChg>
  </pc:docChgLst>
  <pc:docChgLst>
    <pc:chgData name="Francesca Serenelli" userId="S::francesca.serenelli_unipg.it#ext#@unipvit.onmicrosoft.com::ea603185-705c-43f1-b551-a3eb68f5c571" providerId="AD" clId="Web-{C4F644E5-13C8-2FE4-FB5F-F7C3CF52CCF7}"/>
    <pc:docChg chg="modSld">
      <pc:chgData name="Francesca Serenelli" userId="S::francesca.serenelli_unipg.it#ext#@unipvit.onmicrosoft.com::ea603185-705c-43f1-b551-a3eb68f5c571" providerId="AD" clId="Web-{C4F644E5-13C8-2FE4-FB5F-F7C3CF52CCF7}" dt="2026-05-23T11:21:58.284" v="5"/>
      <pc:docMkLst>
        <pc:docMk/>
      </pc:docMkLst>
      <pc:sldChg chg="modSp">
        <pc:chgData name="Francesca Serenelli" userId="S::francesca.serenelli_unipg.it#ext#@unipvit.onmicrosoft.com::ea603185-705c-43f1-b551-a3eb68f5c571" providerId="AD" clId="Web-{C4F644E5-13C8-2FE4-FB5F-F7C3CF52CCF7}" dt="2026-05-23T11:21:58.284" v="5"/>
        <pc:sldMkLst>
          <pc:docMk/>
          <pc:sldMk cId="576770620" sldId="276"/>
        </pc:sldMkLst>
        <pc:graphicFrameChg chg="mod modGraphic">
          <ac:chgData name="Francesca Serenelli" userId="S::francesca.serenelli_unipg.it#ext#@unipvit.onmicrosoft.com::ea603185-705c-43f1-b551-a3eb68f5c571" providerId="AD" clId="Web-{C4F644E5-13C8-2FE4-FB5F-F7C3CF52CCF7}" dt="2026-05-23T11:21:58.284" v="5"/>
          <ac:graphicFrameMkLst>
            <pc:docMk/>
            <pc:sldMk cId="576770620" sldId="276"/>
            <ac:graphicFrameMk id="10" creationId="{98EEFBC4-D55C-8F57-84BB-9D3C08AA1D0E}"/>
          </ac:graphicFrameMkLst>
        </pc:graphicFrameChg>
      </pc:sldChg>
    </pc:docChg>
  </pc:docChgLst>
  <pc:docChgLst>
    <pc:chgData name="Daniela Boggiani" userId="S::daniela.boggiani@unipv.it::78540440-0b14-408a-8743-0534a7bfdc4a" providerId="AD" clId="Web-{A6D703BB-7577-A28D-3B80-5BCC389FAC08}"/>
    <pc:docChg chg="modSld">
      <pc:chgData name="Daniela Boggiani" userId="S::daniela.boggiani@unipv.it::78540440-0b14-408a-8743-0534a7bfdc4a" providerId="AD" clId="Web-{A6D703BB-7577-A28D-3B80-5BCC389FAC08}" dt="2026-05-11T16:14:33.960" v="9" actId="20577"/>
      <pc:docMkLst>
        <pc:docMk/>
      </pc:docMkLst>
      <pc:sldChg chg="addSp modSp">
        <pc:chgData name="Daniela Boggiani" userId="S::daniela.boggiani@unipv.it::78540440-0b14-408a-8743-0534a7bfdc4a" providerId="AD" clId="Web-{A6D703BB-7577-A28D-3B80-5BCC389FAC08}" dt="2026-05-11T16:14:33.960" v="9" actId="20577"/>
        <pc:sldMkLst>
          <pc:docMk/>
          <pc:sldMk cId="0" sldId="260"/>
        </pc:sldMkLst>
        <pc:spChg chg="mod">
          <ac:chgData name="Daniela Boggiani" userId="S::daniela.boggiani@unipv.it::78540440-0b14-408a-8743-0534a7bfdc4a" providerId="AD" clId="Web-{A6D703BB-7577-A28D-3B80-5BCC389FAC08}" dt="2026-05-11T16:14:33.960" v="9" actId="20577"/>
          <ac:spMkLst>
            <pc:docMk/>
            <pc:sldMk cId="0" sldId="260"/>
            <ac:spMk id="4" creationId="{00000000-0000-0000-0000-000000000000}"/>
          </ac:spMkLst>
        </pc:spChg>
        <pc:spChg chg="add mod">
          <ac:chgData name="Daniela Boggiani" userId="S::daniela.boggiani@unipv.it::78540440-0b14-408a-8743-0534a7bfdc4a" providerId="AD" clId="Web-{A6D703BB-7577-A28D-3B80-5BCC389FAC08}" dt="2026-05-11T16:14:19.678" v="6" actId="20577"/>
          <ac:spMkLst>
            <pc:docMk/>
            <pc:sldMk cId="0" sldId="260"/>
            <ac:spMk id="9" creationId="{D6784BDE-304C-68D2-C175-150344AE774F}"/>
          </ac:spMkLst>
        </pc:spChg>
        <pc:grpChg chg="mod">
          <ac:chgData name="Daniela Boggiani" userId="S::daniela.boggiani@unipv.it::78540440-0b14-408a-8743-0534a7bfdc4a" providerId="AD" clId="Web-{A6D703BB-7577-A28D-3B80-5BCC389FAC08}" dt="2026-05-11T16:14:28.304" v="7" actId="1076"/>
          <ac:grpSpMkLst>
            <pc:docMk/>
            <pc:sldMk cId="0" sldId="260"/>
            <ac:grpSpMk id="5" creationId="{00000000-0000-0000-0000-000000000000}"/>
          </ac:grpSpMkLst>
        </pc:grpChg>
      </pc:sldChg>
      <pc:sldChg chg="modSp">
        <pc:chgData name="Daniela Boggiani" userId="S::daniela.boggiani@unipv.it::78540440-0b14-408a-8743-0534a7bfdc4a" providerId="AD" clId="Web-{A6D703BB-7577-A28D-3B80-5BCC389FAC08}" dt="2026-05-11T16:09:20.529" v="0" actId="1076"/>
        <pc:sldMkLst>
          <pc:docMk/>
          <pc:sldMk cId="0" sldId="261"/>
        </pc:sldMkLst>
      </pc:sldChg>
    </pc:docChg>
  </pc:docChgLst>
  <pc:docChgLst>
    <pc:chgData name="Roberto Gianmaria Berlato" userId="S::roberto.berlato_unipd.it#ext#@unipvit.onmicrosoft.com::6993538a-fc17-4cc9-81d6-6b8dad08074c" providerId="AD" clId="Web-{F52E1A60-8554-715F-DBF0-207115CB20D8}"/>
    <pc:docChg chg="modSld">
      <pc:chgData name="Roberto Gianmaria Berlato" userId="S::roberto.berlato_unipd.it#ext#@unipvit.onmicrosoft.com::6993538a-fc17-4cc9-81d6-6b8dad08074c" providerId="AD" clId="Web-{F52E1A60-8554-715F-DBF0-207115CB20D8}" dt="2026-05-22T12:09:07.941" v="9"/>
      <pc:docMkLst>
        <pc:docMk/>
      </pc:docMkLst>
      <pc:sldChg chg="modSp">
        <pc:chgData name="Roberto Gianmaria Berlato" userId="S::roberto.berlato_unipd.it#ext#@unipvit.onmicrosoft.com::6993538a-fc17-4cc9-81d6-6b8dad08074c" providerId="AD" clId="Web-{F52E1A60-8554-715F-DBF0-207115CB20D8}" dt="2026-05-22T12:08:47.330" v="5"/>
        <pc:sldMkLst>
          <pc:docMk/>
          <pc:sldMk cId="2990236059" sldId="274"/>
        </pc:sldMkLst>
        <pc:graphicFrameChg chg="mod modGraphic">
          <ac:chgData name="Roberto Gianmaria Berlato" userId="S::roberto.berlato_unipd.it#ext#@unipvit.onmicrosoft.com::6993538a-fc17-4cc9-81d6-6b8dad08074c" providerId="AD" clId="Web-{F52E1A60-8554-715F-DBF0-207115CB20D8}" dt="2026-05-22T12:08:47.330" v="5"/>
          <ac:graphicFrameMkLst>
            <pc:docMk/>
            <pc:sldMk cId="2990236059" sldId="274"/>
            <ac:graphicFrameMk id="10" creationId="{2F4FDAD0-A57B-872D-DE20-1925ED5EDA99}"/>
          </ac:graphicFrameMkLst>
        </pc:graphicFrameChg>
      </pc:sldChg>
      <pc:sldChg chg="modSp">
        <pc:chgData name="Roberto Gianmaria Berlato" userId="S::roberto.berlato_unipd.it#ext#@unipvit.onmicrosoft.com::6993538a-fc17-4cc9-81d6-6b8dad08074c" providerId="AD" clId="Web-{F52E1A60-8554-715F-DBF0-207115CB20D8}" dt="2026-05-22T12:09:07.941" v="9"/>
        <pc:sldMkLst>
          <pc:docMk/>
          <pc:sldMk cId="3905855491" sldId="277"/>
        </pc:sldMkLst>
        <pc:graphicFrameChg chg="mod modGraphic">
          <ac:chgData name="Roberto Gianmaria Berlato" userId="S::roberto.berlato_unipd.it#ext#@unipvit.onmicrosoft.com::6993538a-fc17-4cc9-81d6-6b8dad08074c" providerId="AD" clId="Web-{F52E1A60-8554-715F-DBF0-207115CB20D8}" dt="2026-05-22T12:09:07.941" v="9"/>
          <ac:graphicFrameMkLst>
            <pc:docMk/>
            <pc:sldMk cId="3905855491" sldId="277"/>
            <ac:graphicFrameMk id="12" creationId="{DD46C65C-3A34-CCE8-882E-3393F2305381}"/>
          </ac:graphicFrameMkLst>
        </pc:graphicFrameChg>
      </pc:sldChg>
    </pc:docChg>
  </pc:docChgLst>
  <pc:docChgLst>
    <pc:chgData name="riccardo.colombo@unimib.it" userId="S::riccardo.colombo_unimib.it#ext#@unipvit.onmicrosoft.com::bd12655c-c385-48e8-b166-1c7bc91d6cf4" providerId="AD" clId="Web-{2BABA9F1-E206-734A-6B90-3E629E8C03B6}"/>
    <pc:docChg chg="modSld">
      <pc:chgData name="riccardo.colombo@unimib.it" userId="S::riccardo.colombo_unimib.it#ext#@unipvit.onmicrosoft.com::bd12655c-c385-48e8-b166-1c7bc91d6cf4" providerId="AD" clId="Web-{2BABA9F1-E206-734A-6B90-3E629E8C03B6}" dt="2026-05-18T11:13:20.006" v="90"/>
      <pc:docMkLst>
        <pc:docMk/>
      </pc:docMkLst>
      <pc:sldChg chg="modSp">
        <pc:chgData name="riccardo.colombo@unimib.it" userId="S::riccardo.colombo_unimib.it#ext#@unipvit.onmicrosoft.com::bd12655c-c385-48e8-b166-1c7bc91d6cf4" providerId="AD" clId="Web-{2BABA9F1-E206-734A-6B90-3E629E8C03B6}" dt="2026-05-18T11:13:20.006" v="90"/>
        <pc:sldMkLst>
          <pc:docMk/>
          <pc:sldMk cId="0" sldId="258"/>
        </pc:sldMkLst>
        <pc:graphicFrameChg chg="mod modGraphic">
          <ac:chgData name="riccardo.colombo@unimib.it" userId="S::riccardo.colombo_unimib.it#ext#@unipvit.onmicrosoft.com::bd12655c-c385-48e8-b166-1c7bc91d6cf4" providerId="AD" clId="Web-{2BABA9F1-E206-734A-6B90-3E629E8C03B6}" dt="2026-05-18T11:13:20.006" v="90"/>
          <ac:graphicFrameMkLst>
            <pc:docMk/>
            <pc:sldMk cId="0" sldId="258"/>
            <ac:graphicFrameMk id="11" creationId="{F185B1EB-74E0-4ACE-788A-904FEBD105F4}"/>
          </ac:graphicFrameMkLst>
        </pc:graphicFrameChg>
      </pc:sldChg>
    </pc:docChg>
  </pc:docChgLst>
  <pc:docChgLst>
    <pc:chgData name="riccardo.colombo@unimib.it" userId="S::riccardo.colombo_unimib.it#ext#@unipvit.onmicrosoft.com::bd12655c-c385-48e8-b166-1c7bc91d6cf4" providerId="AD" clId="Web-{89BA07E5-7EA1-A910-FFE8-A773ABE75F1C}"/>
    <pc:docChg chg="modSld">
      <pc:chgData name="riccardo.colombo@unimib.it" userId="S::riccardo.colombo_unimib.it#ext#@unipvit.onmicrosoft.com::bd12655c-c385-48e8-b166-1c7bc91d6cf4" providerId="AD" clId="Web-{89BA07E5-7EA1-A910-FFE8-A773ABE75F1C}" dt="2026-05-15T08:38:56.595" v="11"/>
      <pc:docMkLst>
        <pc:docMk/>
      </pc:docMkLst>
      <pc:sldChg chg="modSp">
        <pc:chgData name="riccardo.colombo@unimib.it" userId="S::riccardo.colombo_unimib.it#ext#@unipvit.onmicrosoft.com::bd12655c-c385-48e8-b166-1c7bc91d6cf4" providerId="AD" clId="Web-{89BA07E5-7EA1-A910-FFE8-A773ABE75F1C}" dt="2026-05-15T08:27:22.227" v="1"/>
        <pc:sldMkLst>
          <pc:docMk/>
          <pc:sldMk cId="0" sldId="262"/>
        </pc:sldMkLst>
        <pc:graphicFrameChg chg="mod modGraphic">
          <ac:chgData name="riccardo.colombo@unimib.it" userId="S::riccardo.colombo_unimib.it#ext#@unipvit.onmicrosoft.com::bd12655c-c385-48e8-b166-1c7bc91d6cf4" providerId="AD" clId="Web-{89BA07E5-7EA1-A910-FFE8-A773ABE75F1C}" dt="2026-05-15T08:27:22.227" v="1"/>
          <ac:graphicFrameMkLst>
            <pc:docMk/>
            <pc:sldMk cId="0" sldId="262"/>
            <ac:graphicFrameMk id="11" creationId="{902890A2-704B-5DB8-5D69-277D1C9692BA}"/>
          </ac:graphicFrameMkLst>
        </pc:graphicFrameChg>
      </pc:sldChg>
    </pc:docChg>
  </pc:docChgLst>
  <pc:docChgLst>
    <pc:chgData name="riccardo.colombo@unimib.it" userId="S::riccardo.colombo_unimib.it#ext#@unipvit.onmicrosoft.com::bd12655c-c385-48e8-b166-1c7bc91d6cf4" providerId="AD" clId="Web-{D5AFE4D9-359F-687C-1D9E-FC41C678A214}"/>
    <pc:docChg chg="modSld">
      <pc:chgData name="riccardo.colombo@unimib.it" userId="S::riccardo.colombo_unimib.it#ext#@unipvit.onmicrosoft.com::bd12655c-c385-48e8-b166-1c7bc91d6cf4" providerId="AD" clId="Web-{D5AFE4D9-359F-687C-1D9E-FC41C678A214}" dt="2026-05-18T13:12:34.405" v="1"/>
      <pc:docMkLst>
        <pc:docMk/>
      </pc:docMkLst>
    </pc:docChg>
  </pc:docChgLst>
  <pc:docChgLst>
    <pc:chgData name="Zucchini Francesca" userId="S::francesca.zucchini_unife.it#ext#@unipvit.onmicrosoft.com::80d0eeac-92a7-4cc0-a765-cbd0e7cada56" providerId="AD" clId="Web-{AF7D284A-6377-15F4-7BC1-3B81FB694D57}"/>
    <pc:docChg chg="modSld">
      <pc:chgData name="Zucchini Francesca" userId="S::francesca.zucchini_unife.it#ext#@unipvit.onmicrosoft.com::80d0eeac-92a7-4cc0-a765-cbd0e7cada56" providerId="AD" clId="Web-{AF7D284A-6377-15F4-7BC1-3B81FB694D57}" dt="2026-05-22T06:43:27.558" v="1"/>
      <pc:docMkLst>
        <pc:docMk/>
      </pc:docMkLst>
    </pc:docChg>
  </pc:docChgLst>
  <pc:docChgLst>
    <pc:chgData name="Franzoi, Helga" userId="S::helga.franzoi_unitn.it#ext#@unipvit.onmicrosoft.com::0d13d225-510d-4006-9529-49741d9e3002" providerId="AD" clId="Web-{6B460AEE-A260-7007-983D-DD3CFAB4204A}"/>
    <pc:docChg chg="addSld delSld modSld">
      <pc:chgData name="Franzoi, Helga" userId="S::helga.franzoi_unitn.it#ext#@unipvit.onmicrosoft.com::0d13d225-510d-4006-9529-49741d9e3002" providerId="AD" clId="Web-{6B460AEE-A260-7007-983D-DD3CFAB4204A}" dt="2026-05-08T14:31:00.428" v="334"/>
      <pc:docMkLst>
        <pc:docMk/>
      </pc:docMkLst>
      <pc:sldChg chg="modSp add">
        <pc:chgData name="Franzoi, Helga" userId="S::helga.franzoi_unitn.it#ext#@unipvit.onmicrosoft.com::0d13d225-510d-4006-9529-49741d9e3002" providerId="AD" clId="Web-{6B460AEE-A260-7007-983D-DD3CFAB4204A}" dt="2026-05-08T14:10:35.917" v="323" actId="20577"/>
        <pc:sldMkLst>
          <pc:docMk/>
          <pc:sldMk cId="1119419003" sldId="269"/>
        </pc:sldMkLst>
        <pc:spChg chg="mod">
          <ac:chgData name="Franzoi, Helga" userId="S::helga.franzoi_unitn.it#ext#@unipvit.onmicrosoft.com::0d13d225-510d-4006-9529-49741d9e3002" providerId="AD" clId="Web-{6B460AEE-A260-7007-983D-DD3CFAB4204A}" dt="2026-05-08T14:10:35.917" v="323" actId="20577"/>
          <ac:spMkLst>
            <pc:docMk/>
            <pc:sldMk cId="1119419003" sldId="269"/>
            <ac:spMk id="10" creationId="{36C2F435-F633-8B76-555A-D4CABCB62F67}"/>
          </ac:spMkLst>
        </pc:spChg>
      </pc:sldChg>
      <pc:sldChg chg="modSp add">
        <pc:chgData name="Franzoi, Helga" userId="S::helga.franzoi_unitn.it#ext#@unipvit.onmicrosoft.com::0d13d225-510d-4006-9529-49741d9e3002" providerId="AD" clId="Web-{6B460AEE-A260-7007-983D-DD3CFAB4204A}" dt="2026-05-08T14:03:53.489" v="310"/>
        <pc:sldMkLst>
          <pc:docMk/>
          <pc:sldMk cId="2138043100" sldId="270"/>
        </pc:sldMkLst>
      </pc:sldChg>
      <pc:sldChg chg="add">
        <pc:chgData name="Franzoi, Helga" userId="S::helga.franzoi_unitn.it#ext#@unipvit.onmicrosoft.com::0d13d225-510d-4006-9529-49741d9e3002" providerId="AD" clId="Web-{6B460AEE-A260-7007-983D-DD3CFAB4204A}" dt="2026-05-08T13:51:33.743" v="2"/>
        <pc:sldMkLst>
          <pc:docMk/>
          <pc:sldMk cId="4074013385" sldId="271"/>
        </pc:sldMkLst>
      </pc:sldChg>
      <pc:sldChg chg="modSp add">
        <pc:chgData name="Franzoi, Helga" userId="S::helga.franzoi_unitn.it#ext#@unipvit.onmicrosoft.com::0d13d225-510d-4006-9529-49741d9e3002" providerId="AD" clId="Web-{6B460AEE-A260-7007-983D-DD3CFAB4204A}" dt="2026-05-08T14:31:00.428" v="334"/>
        <pc:sldMkLst>
          <pc:docMk/>
          <pc:sldMk cId="1518094144" sldId="272"/>
        </pc:sldMkLst>
      </pc:sldChg>
    </pc:docChg>
  </pc:docChgLst>
  <pc:docChgLst>
    <pc:chgData name="Franzoi, Helga" userId="S::helga.franzoi_unitn.it#ext#@unipvit.onmicrosoft.com::0d13d225-510d-4006-9529-49741d9e3002" providerId="AD" clId="Web-{666C8F68-259C-CB69-F92F-3A954BAC7C79}"/>
    <pc:docChg chg="modSld">
      <pc:chgData name="Franzoi, Helga" userId="S::helga.franzoi_unitn.it#ext#@unipvit.onmicrosoft.com::0d13d225-510d-4006-9529-49741d9e3002" providerId="AD" clId="Web-{666C8F68-259C-CB69-F92F-3A954BAC7C79}" dt="2026-05-14T10:37:37.670" v="6"/>
      <pc:docMkLst>
        <pc:docMk/>
      </pc:docMkLst>
      <pc:sldChg chg="modSp">
        <pc:chgData name="Franzoi, Helga" userId="S::helga.franzoi_unitn.it#ext#@unipvit.onmicrosoft.com::0d13d225-510d-4006-9529-49741d9e3002" providerId="AD" clId="Web-{666C8F68-259C-CB69-F92F-3A954BAC7C79}" dt="2026-05-14T10:37:37.670" v="6"/>
        <pc:sldMkLst>
          <pc:docMk/>
          <pc:sldMk cId="0" sldId="262"/>
        </pc:sldMkLst>
        <pc:graphicFrameChg chg="modGraphic">
          <ac:chgData name="Franzoi, Helga" userId="S::helga.franzoi_unitn.it#ext#@unipvit.onmicrosoft.com::0d13d225-510d-4006-9529-49741d9e3002" providerId="AD" clId="Web-{666C8F68-259C-CB69-F92F-3A954BAC7C79}" dt="2026-05-14T10:37:37.670" v="6"/>
          <ac:graphicFrameMkLst>
            <pc:docMk/>
            <pc:sldMk cId="0" sldId="262"/>
            <ac:graphicFrameMk id="11" creationId="{902890A2-704B-5DB8-5D69-277D1C9692BA}"/>
          </ac:graphicFrameMkLst>
        </pc:graphicFrameChg>
      </pc:sldChg>
    </pc:docChg>
  </pc:docChgLst>
  <pc:docChgLst>
    <pc:chgData name="Daniela Boggiani" userId="S::daniela.boggiani@unipv.it::78540440-0b14-408a-8743-0534a7bfdc4a" providerId="AD" clId="Web-{D482713B-A8A0-94E8-EEC7-3B1CFB39F9B9}"/>
    <pc:docChg chg="modSld">
      <pc:chgData name="Daniela Boggiani" userId="S::daniela.boggiani@unipv.it::78540440-0b14-408a-8743-0534a7bfdc4a" providerId="AD" clId="Web-{D482713B-A8A0-94E8-EEC7-3B1CFB39F9B9}" dt="2026-05-09T08:47:52.038" v="869" actId="1076"/>
      <pc:docMkLst>
        <pc:docMk/>
      </pc:docMkLst>
      <pc:sldChg chg="modSp">
        <pc:chgData name="Daniela Boggiani" userId="S::daniela.boggiani@unipv.it::78540440-0b14-408a-8743-0534a7bfdc4a" providerId="AD" clId="Web-{D482713B-A8A0-94E8-EEC7-3B1CFB39F9B9}" dt="2026-05-09T08:47:35.507" v="867" actId="1076"/>
        <pc:sldMkLst>
          <pc:docMk/>
          <pc:sldMk cId="1119419003" sldId="269"/>
        </pc:sldMkLst>
        <pc:grpChg chg="mod">
          <ac:chgData name="Daniela Boggiani" userId="S::daniela.boggiani@unipv.it::78540440-0b14-408a-8743-0534a7bfdc4a" providerId="AD" clId="Web-{D482713B-A8A0-94E8-EEC7-3B1CFB39F9B9}" dt="2026-05-09T08:47:35.507" v="867" actId="1076"/>
          <ac:grpSpMkLst>
            <pc:docMk/>
            <pc:sldMk cId="1119419003" sldId="269"/>
            <ac:grpSpMk id="5" creationId="{00000000-0000-0000-0000-000000000000}"/>
          </ac:grpSpMkLst>
        </pc:grpChg>
      </pc:sldChg>
      <pc:sldChg chg="modSp">
        <pc:chgData name="Daniela Boggiani" userId="S::daniela.boggiani@unipv.it::78540440-0b14-408a-8743-0534a7bfdc4a" providerId="AD" clId="Web-{D482713B-A8A0-94E8-EEC7-3B1CFB39F9B9}" dt="2026-05-09T08:47:45.977" v="868" actId="1076"/>
        <pc:sldMkLst>
          <pc:docMk/>
          <pc:sldMk cId="2138043100" sldId="270"/>
        </pc:sldMkLst>
        <pc:grpChg chg="mod">
          <ac:chgData name="Daniela Boggiani" userId="S::daniela.boggiani@unipv.it::78540440-0b14-408a-8743-0534a7bfdc4a" providerId="AD" clId="Web-{D482713B-A8A0-94E8-EEC7-3B1CFB39F9B9}" dt="2026-05-09T08:47:45.977" v="868" actId="1076"/>
          <ac:grpSpMkLst>
            <pc:docMk/>
            <pc:sldMk cId="2138043100" sldId="270"/>
            <ac:grpSpMk id="5" creationId="{9616763E-37E5-2502-7098-D0ED89E55F8C}"/>
          </ac:grpSpMkLst>
        </pc:grpChg>
      </pc:sldChg>
      <pc:sldChg chg="modSp">
        <pc:chgData name="Daniela Boggiani" userId="S::daniela.boggiani@unipv.it::78540440-0b14-408a-8743-0534a7bfdc4a" providerId="AD" clId="Web-{D482713B-A8A0-94E8-EEC7-3B1CFB39F9B9}" dt="2026-05-09T08:47:52.038" v="869" actId="1076"/>
        <pc:sldMkLst>
          <pc:docMk/>
          <pc:sldMk cId="1518094144" sldId="272"/>
        </pc:sldMkLst>
        <pc:grpChg chg="mod">
          <ac:chgData name="Daniela Boggiani" userId="S::daniela.boggiani@unipv.it::78540440-0b14-408a-8743-0534a7bfdc4a" providerId="AD" clId="Web-{D482713B-A8A0-94E8-EEC7-3B1CFB39F9B9}" dt="2026-05-09T08:47:52.038" v="869" actId="1076"/>
          <ac:grpSpMkLst>
            <pc:docMk/>
            <pc:sldMk cId="1518094144" sldId="272"/>
            <ac:grpSpMk id="5" creationId="{691A3208-CC6B-E2A7-1340-027ECA20FD61}"/>
          </ac:grpSpMkLst>
        </pc:grpChg>
      </pc:sldChg>
    </pc:docChg>
  </pc:docChgLst>
  <pc:docChgLst>
    <pc:chgData name="Francesca Serenelli" userId="S::francesca.serenelli_unipg.it#ext#@unipvit.onmicrosoft.com::ea603185-705c-43f1-b551-a3eb68f5c571" providerId="AD" clId="Web-{98B7B912-3FA3-E5A5-B361-19B6885EAF23}"/>
    <pc:docChg chg="modSld">
      <pc:chgData name="Francesca Serenelli" userId="S::francesca.serenelli_unipg.it#ext#@unipvit.onmicrosoft.com::ea603185-705c-43f1-b551-a3eb68f5c571" providerId="AD" clId="Web-{98B7B912-3FA3-E5A5-B361-19B6885EAF23}" dt="2026-05-09T08:57:18.507" v="19"/>
      <pc:docMkLst>
        <pc:docMk/>
      </pc:docMkLst>
      <pc:sldChg chg="modSp">
        <pc:chgData name="Francesca Serenelli" userId="S::francesca.serenelli_unipg.it#ext#@unipvit.onmicrosoft.com::ea603185-705c-43f1-b551-a3eb68f5c571" providerId="AD" clId="Web-{98B7B912-3FA3-E5A5-B361-19B6885EAF23}" dt="2026-05-09T08:56:47.266" v="11"/>
        <pc:sldMkLst>
          <pc:docMk/>
          <pc:sldMk cId="2138043100" sldId="270"/>
        </pc:sldMkLst>
      </pc:sldChg>
    </pc:docChg>
  </pc:docChgLst>
  <pc:docChgLst>
    <pc:chgData name="Serena Nicole'" userId="S::serena.nicole_unipd.it#ext#@unipvit.onmicrosoft.com::d5203e02-81eb-4452-85f4-771909ce8108" providerId="AD" clId="Web-{9C75A403-D6B9-0CA7-4D08-D1FF64D663EB}"/>
    <pc:docChg chg="modSld">
      <pc:chgData name="Serena Nicole'" userId="S::serena.nicole_unipd.it#ext#@unipvit.onmicrosoft.com::d5203e02-81eb-4452-85f4-771909ce8108" providerId="AD" clId="Web-{9C75A403-D6B9-0CA7-4D08-D1FF64D663EB}" dt="2026-05-18T11:08:25.130" v="1"/>
      <pc:docMkLst>
        <pc:docMk/>
      </pc:docMkLst>
    </pc:docChg>
  </pc:docChgLst>
  <pc:docChgLst>
    <pc:chgData name="Daniela Boggiani" userId="S::daniela.boggiani@unipv.it::78540440-0b14-408a-8743-0534a7bfdc4a" providerId="AD" clId="Web-{B34A5064-31EA-A038-7580-188B1B7C083F}"/>
    <pc:docChg chg="modSld">
      <pc:chgData name="Daniela Boggiani" userId="S::daniela.boggiani@unipv.it::78540440-0b14-408a-8743-0534a7bfdc4a" providerId="AD" clId="Web-{B34A5064-31EA-A038-7580-188B1B7C083F}" dt="2026-05-11T16:00:52.771" v="267" actId="20577"/>
      <pc:docMkLst>
        <pc:docMk/>
      </pc:docMkLst>
      <pc:sldChg chg="modSp">
        <pc:chgData name="Daniela Boggiani" userId="S::daniela.boggiani@unipv.it::78540440-0b14-408a-8743-0534a7bfdc4a" providerId="AD" clId="Web-{B34A5064-31EA-A038-7580-188B1B7C083F}" dt="2026-05-11T15:58:20.990" v="199"/>
        <pc:sldMkLst>
          <pc:docMk/>
          <pc:sldMk cId="0" sldId="258"/>
        </pc:sldMkLst>
        <pc:spChg chg="mod">
          <ac:chgData name="Daniela Boggiani" userId="S::daniela.boggiani@unipv.it::78540440-0b14-408a-8743-0534a7bfdc4a" providerId="AD" clId="Web-{B34A5064-31EA-A038-7580-188B1B7C083F}" dt="2026-05-11T15:55:12.162" v="83" actId="20577"/>
          <ac:spMkLst>
            <pc:docMk/>
            <pc:sldMk cId="0" sldId="258"/>
            <ac:spMk id="2" creationId="{00000000-0000-0000-0000-000000000000}"/>
          </ac:spMkLst>
        </pc:spChg>
        <pc:grpChg chg="mod">
          <ac:chgData name="Daniela Boggiani" userId="S::daniela.boggiani@unipv.it::78540440-0b14-408a-8743-0534a7bfdc4a" providerId="AD" clId="Web-{B34A5064-31EA-A038-7580-188B1B7C083F}" dt="2026-05-11T15:51:41.459" v="48" actId="1076"/>
          <ac:grpSpMkLst>
            <pc:docMk/>
            <pc:sldMk cId="0" sldId="258"/>
            <ac:grpSpMk id="3" creationId="{00000000-0000-0000-0000-000000000000}"/>
          </ac:grpSpMkLst>
        </pc:grpChg>
        <pc:graphicFrameChg chg="mod modGraphic">
          <ac:chgData name="Daniela Boggiani" userId="S::daniela.boggiani@unipv.it::78540440-0b14-408a-8743-0534a7bfdc4a" providerId="AD" clId="Web-{B34A5064-31EA-A038-7580-188B1B7C083F}" dt="2026-05-11T15:58:20.990" v="199"/>
          <ac:graphicFrameMkLst>
            <pc:docMk/>
            <pc:sldMk cId="0" sldId="258"/>
            <ac:graphicFrameMk id="11" creationId="{F185B1EB-74E0-4ACE-788A-904FEBD105F4}"/>
          </ac:graphicFrameMkLst>
        </pc:graphicFrameChg>
      </pc:sldChg>
      <pc:sldChg chg="addSp modSp">
        <pc:chgData name="Daniela Boggiani" userId="S::daniela.boggiani@unipv.it::78540440-0b14-408a-8743-0534a7bfdc4a" providerId="AD" clId="Web-{B34A5064-31EA-A038-7580-188B1B7C083F}" dt="2026-05-11T16:00:05.458" v="242"/>
        <pc:sldMkLst>
          <pc:docMk/>
          <pc:sldMk cId="0" sldId="260"/>
        </pc:sldMkLst>
      </pc:sldChg>
      <pc:sldChg chg="modSp">
        <pc:chgData name="Daniela Boggiani" userId="S::daniela.boggiani@unipv.it::78540440-0b14-408a-8743-0534a7bfdc4a" providerId="AD" clId="Web-{B34A5064-31EA-A038-7580-188B1B7C083F}" dt="2026-05-11T16:00:52.771" v="267" actId="20577"/>
        <pc:sldMkLst>
          <pc:docMk/>
          <pc:sldMk cId="0" sldId="261"/>
        </pc:sldMkLst>
      </pc:sldChg>
    </pc:docChg>
  </pc:docChgLst>
  <pc:docChgLst>
    <pc:chgData name="Daniela Boggiani" userId="S::daniela.boggiani@unipv.it::78540440-0b14-408a-8743-0534a7bfdc4a" providerId="AD" clId="Web-{48BFA28C-2DD6-F7D4-2307-A6D27F4FACBB}"/>
    <pc:docChg chg="modSld">
      <pc:chgData name="Daniela Boggiani" userId="S::daniela.boggiani@unipv.it::78540440-0b14-408a-8743-0534a7bfdc4a" providerId="AD" clId="Web-{48BFA28C-2DD6-F7D4-2307-A6D27F4FACBB}" dt="2026-05-14T18:58:20.222" v="17" actId="20577"/>
      <pc:docMkLst>
        <pc:docMk/>
      </pc:docMkLst>
      <pc:sldChg chg="modSp">
        <pc:chgData name="Daniela Boggiani" userId="S::daniela.boggiani@unipv.it::78540440-0b14-408a-8743-0534a7bfdc4a" providerId="AD" clId="Web-{48BFA28C-2DD6-F7D4-2307-A6D27F4FACBB}" dt="2026-05-14T18:58:20.222" v="17" actId="20577"/>
        <pc:sldMkLst>
          <pc:docMk/>
          <pc:sldMk cId="0" sldId="256"/>
        </pc:sldMkLst>
        <pc:spChg chg="mod">
          <ac:chgData name="Daniela Boggiani" userId="S::daniela.boggiani@unipv.it::78540440-0b14-408a-8743-0534a7bfdc4a" providerId="AD" clId="Web-{48BFA28C-2DD6-F7D4-2307-A6D27F4FACBB}" dt="2026-05-14T18:58:20.222" v="17" actId="20577"/>
          <ac:spMkLst>
            <pc:docMk/>
            <pc:sldMk cId="0" sldId="256"/>
            <ac:spMk id="9" creationId="{00000000-0000-0000-0000-000000000000}"/>
          </ac:spMkLst>
        </pc:spChg>
      </pc:sldChg>
    </pc:docChg>
  </pc:docChgLst>
  <pc:docChgLst>
    <pc:chgData name="Teodora Cosmidis" userId="S::tcosmidis_sissa.it#ext#@unipvit.onmicrosoft.com::f51ab838-fa46-48a3-ad56-015ddf730da5" providerId="AD" clId="Web-{A75B3E55-6110-6435-48D6-5CB10535925E}"/>
    <pc:docChg chg="modSld">
      <pc:chgData name="Teodora Cosmidis" userId="S::tcosmidis_sissa.it#ext#@unipvit.onmicrosoft.com::f51ab838-fa46-48a3-ad56-015ddf730da5" providerId="AD" clId="Web-{A75B3E55-6110-6435-48D6-5CB10535925E}" dt="2026-05-11T12:23:07.487" v="13"/>
      <pc:docMkLst>
        <pc:docMk/>
      </pc:docMkLst>
      <pc:sldChg chg="modSp">
        <pc:chgData name="Teodora Cosmidis" userId="S::tcosmidis_sissa.it#ext#@unipvit.onmicrosoft.com::f51ab838-fa46-48a3-ad56-015ddf730da5" providerId="AD" clId="Web-{A75B3E55-6110-6435-48D6-5CB10535925E}" dt="2026-05-11T12:02:16.958" v="3"/>
        <pc:sldMkLst>
          <pc:docMk/>
          <pc:sldMk cId="2138043100" sldId="270"/>
        </pc:sldMkLst>
      </pc:sldChg>
      <pc:sldChg chg="modSp">
        <pc:chgData name="Teodora Cosmidis" userId="S::tcosmidis_sissa.it#ext#@unipvit.onmicrosoft.com::f51ab838-fa46-48a3-ad56-015ddf730da5" providerId="AD" clId="Web-{A75B3E55-6110-6435-48D6-5CB10535925E}" dt="2026-05-11T12:23:07.487" v="13"/>
        <pc:sldMkLst>
          <pc:docMk/>
          <pc:sldMk cId="1518094144" sldId="272"/>
        </pc:sldMkLst>
      </pc:sldChg>
    </pc:docChg>
  </pc:docChgLst>
  <pc:docChgLst>
    <pc:chgData name="Daniela Boggiani" userId="S::daniela.boggiani@unipv.it::78540440-0b14-408a-8743-0534a7bfdc4a" providerId="AD" clId="Web-{A7429CD3-0679-CC62-F702-CA6FA7ADB5C9}"/>
    <pc:docChg chg="modSld">
      <pc:chgData name="Daniela Boggiani" userId="S::daniela.boggiani@unipv.it::78540440-0b14-408a-8743-0534a7bfdc4a" providerId="AD" clId="Web-{A7429CD3-0679-CC62-F702-CA6FA7ADB5C9}" dt="2026-05-08T14:11:15.296" v="621"/>
      <pc:docMkLst>
        <pc:docMk/>
      </pc:docMkLst>
    </pc:docChg>
  </pc:docChgLst>
  <pc:docChgLst>
    <pc:chgData name="Franzoi, Helga" userId="S::helga.franzoi_unitn.it#ext#@unipvit.onmicrosoft.com::0d13d225-510d-4006-9529-49741d9e3002" providerId="AD" clId="Web-{0AD28669-992D-3AB6-FEA3-835CBA818C5D}"/>
    <pc:docChg chg="modSld">
      <pc:chgData name="Franzoi, Helga" userId="S::helga.franzoi_unitn.it#ext#@unipvit.onmicrosoft.com::0d13d225-510d-4006-9529-49741d9e3002" providerId="AD" clId="Web-{0AD28669-992D-3AB6-FEA3-835CBA818C5D}" dt="2026-05-19T15:35:21.653" v="5"/>
      <pc:docMkLst>
        <pc:docMk/>
      </pc:docMkLst>
      <pc:sldChg chg="modSp">
        <pc:chgData name="Franzoi, Helga" userId="S::helga.franzoi_unitn.it#ext#@unipvit.onmicrosoft.com::0d13d225-510d-4006-9529-49741d9e3002" providerId="AD" clId="Web-{0AD28669-992D-3AB6-FEA3-835CBA818C5D}" dt="2026-05-19T15:32:12.536" v="1" actId="1076"/>
        <pc:sldMkLst>
          <pc:docMk/>
          <pc:sldMk cId="0" sldId="257"/>
        </pc:sldMkLst>
        <pc:spChg chg="mod">
          <ac:chgData name="Franzoi, Helga" userId="S::helga.franzoi_unitn.it#ext#@unipvit.onmicrosoft.com::0d13d225-510d-4006-9529-49741d9e3002" providerId="AD" clId="Web-{0AD28669-992D-3AB6-FEA3-835CBA818C5D}" dt="2026-05-19T15:32:12.536" v="1" actId="1076"/>
          <ac:spMkLst>
            <pc:docMk/>
            <pc:sldMk cId="0" sldId="257"/>
            <ac:spMk id="4" creationId="{00000000-0000-0000-0000-000000000000}"/>
          </ac:spMkLst>
        </pc:spChg>
      </pc:sldChg>
      <pc:sldChg chg="modSp">
        <pc:chgData name="Franzoi, Helga" userId="S::helga.franzoi_unitn.it#ext#@unipvit.onmicrosoft.com::0d13d225-510d-4006-9529-49741d9e3002" providerId="AD" clId="Web-{0AD28669-992D-3AB6-FEA3-835CBA818C5D}" dt="2026-05-19T15:35:21.653" v="5"/>
        <pc:sldMkLst>
          <pc:docMk/>
          <pc:sldMk cId="2990236059" sldId="274"/>
        </pc:sldMkLst>
        <pc:graphicFrameChg chg="mod modGraphic">
          <ac:chgData name="Franzoi, Helga" userId="S::helga.franzoi_unitn.it#ext#@unipvit.onmicrosoft.com::0d13d225-510d-4006-9529-49741d9e3002" providerId="AD" clId="Web-{0AD28669-992D-3AB6-FEA3-835CBA818C5D}" dt="2026-05-19T15:35:21.653" v="5"/>
          <ac:graphicFrameMkLst>
            <pc:docMk/>
            <pc:sldMk cId="2990236059" sldId="274"/>
            <ac:graphicFrameMk id="10" creationId="{2F4FDAD0-A57B-872D-DE20-1925ED5EDA99}"/>
          </ac:graphicFrameMkLst>
        </pc:graphicFrameChg>
      </pc:sldChg>
    </pc:docChg>
  </pc:docChgLst>
  <pc:docChgLst>
    <pc:chgData name="Daniela Boggiani" userId="78540440-0b14-408a-8743-0534a7bfdc4a" providerId="ADAL" clId="{CDAF39C6-F32D-5C1A-B23D-D5A538DE398A}"/>
    <pc:docChg chg="modSld">
      <pc:chgData name="Daniela Boggiani" userId="78540440-0b14-408a-8743-0534a7bfdc4a" providerId="ADAL" clId="{CDAF39C6-F32D-5C1A-B23D-D5A538DE398A}" dt="2026-05-11T16:12:08.515" v="23" actId="14100"/>
      <pc:docMkLst>
        <pc:docMk/>
      </pc:docMkLst>
      <pc:sldChg chg="addSp modSp mod">
        <pc:chgData name="Daniela Boggiani" userId="78540440-0b14-408a-8743-0534a7bfdc4a" providerId="ADAL" clId="{CDAF39C6-F32D-5C1A-B23D-D5A538DE398A}" dt="2026-05-11T16:12:08.515" v="23" actId="14100"/>
        <pc:sldMkLst>
          <pc:docMk/>
          <pc:sldMk cId="0" sldId="259"/>
        </pc:sldMkLst>
        <pc:spChg chg="mod">
          <ac:chgData name="Daniela Boggiani" userId="78540440-0b14-408a-8743-0534a7bfdc4a" providerId="ADAL" clId="{CDAF39C6-F32D-5C1A-B23D-D5A538DE398A}" dt="2026-05-11T16:11:33.626" v="19" actId="113"/>
          <ac:spMkLst>
            <pc:docMk/>
            <pc:sldMk cId="0" sldId="259"/>
            <ac:spMk id="8" creationId="{00000000-0000-0000-0000-000000000000}"/>
          </ac:spMkLst>
        </pc:spChg>
        <pc:spChg chg="add mod">
          <ac:chgData name="Daniela Boggiani" userId="78540440-0b14-408a-8743-0534a7bfdc4a" providerId="ADAL" clId="{CDAF39C6-F32D-5C1A-B23D-D5A538DE398A}" dt="2026-05-11T16:12:08.515" v="23" actId="14100"/>
          <ac:spMkLst>
            <pc:docMk/>
            <pc:sldMk cId="0" sldId="259"/>
            <ac:spMk id="10" creationId="{FAC712F7-6EBC-D6E5-9CB2-83C34DB9CA8B}"/>
          </ac:spMkLst>
        </pc:spChg>
        <pc:grpChg chg="mod">
          <ac:chgData name="Daniela Boggiani" userId="78540440-0b14-408a-8743-0534a7bfdc4a" providerId="ADAL" clId="{CDAF39C6-F32D-5C1A-B23D-D5A538DE398A}" dt="2026-05-11T16:11:23.391" v="16" actId="1076"/>
          <ac:grpSpMkLst>
            <pc:docMk/>
            <pc:sldMk cId="0" sldId="259"/>
            <ac:grpSpMk id="2" creationId="{00000000-0000-0000-0000-000000000000}"/>
          </ac:grpSpMkLst>
        </pc:grpChg>
      </pc:sldChg>
    </pc:docChg>
  </pc:docChgLst>
  <pc:docChgLst>
    <pc:chgData name="Vera Breda" userId="S::breda_sissa.it#ext#@unipvit.onmicrosoft.com::94c118b1-cd49-4bc5-8adf-d568ab891a3d" providerId="AD" clId="Web-{6640BEEB-1368-2240-FB2D-F7BB55775065}"/>
    <pc:docChg chg="modSld">
      <pc:chgData name="Vera Breda" userId="S::breda_sissa.it#ext#@unipvit.onmicrosoft.com::94c118b1-cd49-4bc5-8adf-d568ab891a3d" providerId="AD" clId="Web-{6640BEEB-1368-2240-FB2D-F7BB55775065}" dt="2026-05-12T07:19:46.413" v="94"/>
      <pc:docMkLst>
        <pc:docMk/>
      </pc:docMkLst>
      <pc:sldChg chg="modSp">
        <pc:chgData name="Vera Breda" userId="S::breda_sissa.it#ext#@unipvit.onmicrosoft.com::94c118b1-cd49-4bc5-8adf-d568ab891a3d" providerId="AD" clId="Web-{6640BEEB-1368-2240-FB2D-F7BB55775065}" dt="2026-05-12T07:17:53.707" v="2" actId="20577"/>
        <pc:sldMkLst>
          <pc:docMk/>
          <pc:sldMk cId="0" sldId="256"/>
        </pc:sldMkLst>
        <pc:spChg chg="mod">
          <ac:chgData name="Vera Breda" userId="S::breda_sissa.it#ext#@unipvit.onmicrosoft.com::94c118b1-cd49-4bc5-8adf-d568ab891a3d" providerId="AD" clId="Web-{6640BEEB-1368-2240-FB2D-F7BB55775065}" dt="2026-05-12T07:17:53.707" v="2" actId="20577"/>
          <ac:spMkLst>
            <pc:docMk/>
            <pc:sldMk cId="0" sldId="256"/>
            <ac:spMk id="11" creationId="{00000000-0000-0000-0000-000000000000}"/>
          </ac:spMkLst>
        </pc:spChg>
      </pc:sldChg>
      <pc:sldChg chg="modSp">
        <pc:chgData name="Vera Breda" userId="S::breda_sissa.it#ext#@unipvit.onmicrosoft.com::94c118b1-cd49-4bc5-8adf-d568ab891a3d" providerId="AD" clId="Web-{6640BEEB-1368-2240-FB2D-F7BB55775065}" dt="2026-05-12T07:19:46.413" v="94"/>
        <pc:sldMkLst>
          <pc:docMk/>
          <pc:sldMk cId="0" sldId="258"/>
        </pc:sldMkLst>
        <pc:graphicFrameChg chg="mod modGraphic">
          <ac:chgData name="Vera Breda" userId="S::breda_sissa.it#ext#@unipvit.onmicrosoft.com::94c118b1-cd49-4bc5-8adf-d568ab891a3d" providerId="AD" clId="Web-{6640BEEB-1368-2240-FB2D-F7BB55775065}" dt="2026-05-12T07:19:46.413" v="94"/>
          <ac:graphicFrameMkLst>
            <pc:docMk/>
            <pc:sldMk cId="0" sldId="258"/>
            <ac:graphicFrameMk id="11" creationId="{F185B1EB-74E0-4ACE-788A-904FEBD105F4}"/>
          </ac:graphicFrameMkLst>
        </pc:graphicFrameChg>
      </pc:sldChg>
    </pc:docChg>
  </pc:docChgLst>
  <pc:docChgLst>
    <pc:chgData name="giuseppe.gatti" userId="S::giuseppe.gatti_unimore.it#ext#@unipvit.onmicrosoft.com::72ab7b85-7b8d-4fa7-8b81-466fb6afda7c" providerId="AD" clId="Web-{7A34C15E-8FD8-BA22-F73C-38054A1FA120}"/>
    <pc:docChg chg="modSld">
      <pc:chgData name="giuseppe.gatti" userId="S::giuseppe.gatti_unimore.it#ext#@unipvit.onmicrosoft.com::72ab7b85-7b8d-4fa7-8b81-466fb6afda7c" providerId="AD" clId="Web-{7A34C15E-8FD8-BA22-F73C-38054A1FA120}" dt="2026-05-11T17:36:43.670" v="297"/>
      <pc:docMkLst>
        <pc:docMk/>
      </pc:docMkLst>
      <pc:sldChg chg="modSp">
        <pc:chgData name="giuseppe.gatti" userId="S::giuseppe.gatti_unimore.it#ext#@unipvit.onmicrosoft.com::72ab7b85-7b8d-4fa7-8b81-466fb6afda7c" providerId="AD" clId="Web-{7A34C15E-8FD8-BA22-F73C-38054A1FA120}" dt="2026-05-11T17:32:09.531" v="190"/>
        <pc:sldMkLst>
          <pc:docMk/>
          <pc:sldMk cId="0" sldId="258"/>
        </pc:sldMkLst>
        <pc:graphicFrameChg chg="mod modGraphic">
          <ac:chgData name="giuseppe.gatti" userId="S::giuseppe.gatti_unimore.it#ext#@unipvit.onmicrosoft.com::72ab7b85-7b8d-4fa7-8b81-466fb6afda7c" providerId="AD" clId="Web-{7A34C15E-8FD8-BA22-F73C-38054A1FA120}" dt="2026-05-11T17:32:09.531" v="190"/>
          <ac:graphicFrameMkLst>
            <pc:docMk/>
            <pc:sldMk cId="0" sldId="258"/>
            <ac:graphicFrameMk id="11" creationId="{F185B1EB-74E0-4ACE-788A-904FEBD105F4}"/>
          </ac:graphicFrameMkLst>
        </pc:graphicFrameChg>
      </pc:sldChg>
      <pc:sldChg chg="modSp">
        <pc:chgData name="giuseppe.gatti" userId="S::giuseppe.gatti_unimore.it#ext#@unipvit.onmicrosoft.com::72ab7b85-7b8d-4fa7-8b81-466fb6afda7c" providerId="AD" clId="Web-{7A34C15E-8FD8-BA22-F73C-38054A1FA120}" dt="2026-05-11T17:32:35.234" v="194"/>
        <pc:sldMkLst>
          <pc:docMk/>
          <pc:sldMk cId="0" sldId="260"/>
        </pc:sldMkLst>
      </pc:sldChg>
      <pc:sldChg chg="modSp">
        <pc:chgData name="giuseppe.gatti" userId="S::giuseppe.gatti_unimore.it#ext#@unipvit.onmicrosoft.com::72ab7b85-7b8d-4fa7-8b81-466fb6afda7c" providerId="AD" clId="Web-{7A34C15E-8FD8-BA22-F73C-38054A1FA120}" dt="2026-05-11T17:34:48.066" v="273"/>
        <pc:sldMkLst>
          <pc:docMk/>
          <pc:sldMk cId="0" sldId="261"/>
        </pc:sldMkLst>
      </pc:sldChg>
      <pc:sldChg chg="modSp">
        <pc:chgData name="giuseppe.gatti" userId="S::giuseppe.gatti_unimore.it#ext#@unipvit.onmicrosoft.com::72ab7b85-7b8d-4fa7-8b81-466fb6afda7c" providerId="AD" clId="Web-{7A34C15E-8FD8-BA22-F73C-38054A1FA120}" dt="2026-05-11T17:35:57.396" v="287"/>
        <pc:sldMkLst>
          <pc:docMk/>
          <pc:sldMk cId="2138043100" sldId="270"/>
        </pc:sldMkLst>
      </pc:sldChg>
      <pc:sldChg chg="modSp">
        <pc:chgData name="giuseppe.gatti" userId="S::giuseppe.gatti_unimore.it#ext#@unipvit.onmicrosoft.com::72ab7b85-7b8d-4fa7-8b81-466fb6afda7c" providerId="AD" clId="Web-{7A34C15E-8FD8-BA22-F73C-38054A1FA120}" dt="2026-05-11T17:36:43.670" v="297"/>
        <pc:sldMkLst>
          <pc:docMk/>
          <pc:sldMk cId="1518094144" sldId="272"/>
        </pc:sldMkLst>
      </pc:sldChg>
    </pc:docChg>
  </pc:docChgLst>
  <pc:docChgLst>
    <pc:chgData name="Zucchini Francesca" userId="S::francesca.zucchini_unife.it#ext#@unipvit.onmicrosoft.com::80d0eeac-92a7-4cc0-a765-cbd0e7cada56" providerId="AD" clId="Web-{B845D475-EC27-3E33-E17F-C6745AA4BFD3}"/>
    <pc:docChg chg="modSld">
      <pc:chgData name="Zucchini Francesca" userId="S::francesca.zucchini_unife.it#ext#@unipvit.onmicrosoft.com::80d0eeac-92a7-4cc0-a765-cbd0e7cada56" providerId="AD" clId="Web-{B845D475-EC27-3E33-E17F-C6745AA4BFD3}" dt="2026-05-24T12:05:21.367" v="28" actId="14100"/>
      <pc:docMkLst>
        <pc:docMk/>
      </pc:docMkLst>
      <pc:sldChg chg="addSp modSp">
        <pc:chgData name="Zucchini Francesca" userId="S::francesca.zucchini_unife.it#ext#@unipvit.onmicrosoft.com::80d0eeac-92a7-4cc0-a765-cbd0e7cada56" providerId="AD" clId="Web-{B845D475-EC27-3E33-E17F-C6745AA4BFD3}" dt="2026-05-24T12:05:21.367" v="28" actId="14100"/>
        <pc:sldMkLst>
          <pc:docMk/>
          <pc:sldMk cId="0" sldId="267"/>
        </pc:sldMkLst>
        <pc:spChg chg="add">
          <ac:chgData name="Zucchini Francesca" userId="S::francesca.zucchini_unife.it#ext#@unipvit.onmicrosoft.com::80d0eeac-92a7-4cc0-a765-cbd0e7cada56" providerId="AD" clId="Web-{B845D475-EC27-3E33-E17F-C6745AA4BFD3}" dt="2026-05-24T12:04:14.662" v="22"/>
          <ac:spMkLst>
            <pc:docMk/>
            <pc:sldMk cId="0" sldId="267"/>
            <ac:spMk id="294" creationId="{DDA4C81D-5A93-1B53-6113-6E9F8ACC91D7}"/>
          </ac:spMkLst>
        </pc:spChg>
        <pc:spChg chg="mod">
          <ac:chgData name="Zucchini Francesca" userId="S::francesca.zucchini_unife.it#ext#@unipvit.onmicrosoft.com::80d0eeac-92a7-4cc0-a765-cbd0e7cada56" providerId="AD" clId="Web-{B845D475-EC27-3E33-E17F-C6745AA4BFD3}" dt="2026-05-24T12:04:53.413" v="25" actId="1076"/>
          <ac:spMkLst>
            <pc:docMk/>
            <pc:sldMk cId="0" sldId="267"/>
            <ac:spMk id="309" creationId="{76C38EA2-118C-F76B-E82A-A5826913FB3A}"/>
          </ac:spMkLst>
        </pc:spChg>
        <pc:spChg chg="mod">
          <ac:chgData name="Zucchini Francesca" userId="S::francesca.zucchini_unife.it#ext#@unipvit.onmicrosoft.com::80d0eeac-92a7-4cc0-a765-cbd0e7cada56" providerId="AD" clId="Web-{B845D475-EC27-3E33-E17F-C6745AA4BFD3}" dt="2026-05-24T12:04:56.585" v="26" actId="1076"/>
          <ac:spMkLst>
            <pc:docMk/>
            <pc:sldMk cId="0" sldId="267"/>
            <ac:spMk id="310" creationId="{9F21859E-9BA2-0066-14B0-42FC0BC5F11A}"/>
          </ac:spMkLst>
        </pc:spChg>
        <pc:grpChg chg="add">
          <ac:chgData name="Zucchini Francesca" userId="S::francesca.zucchini_unife.it#ext#@unipvit.onmicrosoft.com::80d0eeac-92a7-4cc0-a765-cbd0e7cada56" providerId="AD" clId="Web-{B845D475-EC27-3E33-E17F-C6745AA4BFD3}" dt="2026-05-24T12:04:44.256" v="24"/>
          <ac:grpSpMkLst>
            <pc:docMk/>
            <pc:sldMk cId="0" sldId="267"/>
            <ac:grpSpMk id="311" creationId="{90E62E32-FEAF-917A-420A-8AFD258CF6E3}"/>
          </ac:grpSpMkLst>
        </pc:grpChg>
        <pc:graphicFrameChg chg="mod modGraphic">
          <ac:chgData name="Zucchini Francesca" userId="S::francesca.zucchini_unife.it#ext#@unipvit.onmicrosoft.com::80d0eeac-92a7-4cc0-a765-cbd0e7cada56" providerId="AD" clId="Web-{B845D475-EC27-3E33-E17F-C6745AA4BFD3}" dt="2026-05-24T12:05:21.367" v="28" actId="14100"/>
          <ac:graphicFrameMkLst>
            <pc:docMk/>
            <pc:sldMk cId="0" sldId="267"/>
            <ac:graphicFrameMk id="2" creationId="{C4304741-49AB-445D-60EB-3539DEE9AECF}"/>
          </ac:graphicFrameMkLst>
        </pc:graphicFrameChg>
      </pc:sldChg>
    </pc:docChg>
  </pc:docChgLst>
  <pc:docChgLst>
    <pc:chgData name="Francesca Serenelli" userId="S::francesca.serenelli_unipg.it#ext#@unipvit.onmicrosoft.com::ea603185-705c-43f1-b551-a3eb68f5c571" providerId="AD" clId="Web-{0C72D20F-09F7-683A-06CA-342E3F10F3CC}"/>
    <pc:docChg chg="modSld">
      <pc:chgData name="Francesca Serenelli" userId="S::francesca.serenelli_unipg.it#ext#@unipvit.onmicrosoft.com::ea603185-705c-43f1-b551-a3eb68f5c571" providerId="AD" clId="Web-{0C72D20F-09F7-683A-06CA-342E3F10F3CC}" dt="2026-05-23T08:49:04.218" v="3"/>
      <pc:docMkLst>
        <pc:docMk/>
      </pc:docMkLst>
      <pc:sldChg chg="modSp">
        <pc:chgData name="Francesca Serenelli" userId="S::francesca.serenelli_unipg.it#ext#@unipvit.onmicrosoft.com::ea603185-705c-43f1-b551-a3eb68f5c571" providerId="AD" clId="Web-{0C72D20F-09F7-683A-06CA-342E3F10F3CC}" dt="2026-05-23T08:49:04.218" v="3"/>
        <pc:sldMkLst>
          <pc:docMk/>
          <pc:sldMk cId="576770620" sldId="276"/>
        </pc:sldMkLst>
        <pc:graphicFrameChg chg="mod modGraphic">
          <ac:chgData name="Francesca Serenelli" userId="S::francesca.serenelli_unipg.it#ext#@unipvit.onmicrosoft.com::ea603185-705c-43f1-b551-a3eb68f5c571" providerId="AD" clId="Web-{0C72D20F-09F7-683A-06CA-342E3F10F3CC}" dt="2026-05-23T08:49:04.218" v="3"/>
          <ac:graphicFrameMkLst>
            <pc:docMk/>
            <pc:sldMk cId="576770620" sldId="276"/>
            <ac:graphicFrameMk id="10" creationId="{98EEFBC4-D55C-8F57-84BB-9D3C08AA1D0E}"/>
          </ac:graphicFrameMkLst>
        </pc:graphicFrameChg>
      </pc:sldChg>
    </pc:docChg>
  </pc:docChgLst>
  <pc:docChgLst>
    <pc:chgData name="Chiara NOVAGLIO" userId="S::chiara.novaglio_unibs.it#ext#@unipvit.onmicrosoft.com::989c4595-6626-46a8-b6d3-7c8f6e5c9510" providerId="AD" clId="Web-{35F649A9-6A79-5CBC-0E0F-F9DC4E64B2C5}"/>
    <pc:docChg chg="addSld delSld modSld sldOrd">
      <pc:chgData name="Chiara NOVAGLIO" userId="S::chiara.novaglio_unibs.it#ext#@unipvit.onmicrosoft.com::989c4595-6626-46a8-b6d3-7c8f6e5c9510" providerId="AD" clId="Web-{35F649A9-6A79-5CBC-0E0F-F9DC4E64B2C5}" dt="2026-05-12T10:42:26.907" v="663" actId="14100"/>
      <pc:docMkLst>
        <pc:docMk/>
      </pc:docMkLst>
      <pc:sldChg chg="modSp">
        <pc:chgData name="Chiara NOVAGLIO" userId="S::chiara.novaglio_unibs.it#ext#@unipvit.onmicrosoft.com::989c4595-6626-46a8-b6d3-7c8f6e5c9510" providerId="AD" clId="Web-{35F649A9-6A79-5CBC-0E0F-F9DC4E64B2C5}" dt="2026-05-12T09:48:44.633" v="162"/>
        <pc:sldMkLst>
          <pc:docMk/>
          <pc:sldMk cId="0" sldId="261"/>
        </pc:sldMkLst>
      </pc:sldChg>
    </pc:docChg>
  </pc:docChgLst>
  <pc:docChgLst>
    <pc:chgData name="Serena Nicole'" userId="S::serena.nicole_unipd.it#ext#@unipvit.onmicrosoft.com::d5203e02-81eb-4452-85f4-771909ce8108" providerId="AD" clId="Web-{8CA71C8B-81FA-2280-E13F-4DACA92F1768}"/>
    <pc:docChg chg="addSld delSld modSld">
      <pc:chgData name="Serena Nicole'" userId="S::serena.nicole_unipd.it#ext#@unipvit.onmicrosoft.com::d5203e02-81eb-4452-85f4-771909ce8108" providerId="AD" clId="Web-{8CA71C8B-81FA-2280-E13F-4DACA92F1768}" dt="2026-05-14T15:20:15.937" v="14"/>
      <pc:docMkLst>
        <pc:docMk/>
      </pc:docMkLst>
      <pc:sldChg chg="addSp modSp new">
        <pc:chgData name="Serena Nicole'" userId="S::serena.nicole_unipd.it#ext#@unipvit.onmicrosoft.com::d5203e02-81eb-4452-85f4-771909ce8108" providerId="AD" clId="Web-{8CA71C8B-81FA-2280-E13F-4DACA92F1768}" dt="2026-05-14T15:20:15.937" v="14"/>
        <pc:sldMkLst>
          <pc:docMk/>
          <pc:sldMk cId="540874409" sldId="275"/>
        </pc:sldMkLst>
        <pc:picChg chg="add mod">
          <ac:chgData name="Serena Nicole'" userId="S::serena.nicole_unipd.it#ext#@unipvit.onmicrosoft.com::d5203e02-81eb-4452-85f4-771909ce8108" providerId="AD" clId="Web-{8CA71C8B-81FA-2280-E13F-4DACA92F1768}" dt="2026-05-14T15:17:23.729" v="1"/>
          <ac:picMkLst>
            <pc:docMk/>
            <pc:sldMk cId="540874409" sldId="275"/>
            <ac:picMk id="2" creationId="{7425F276-7762-B63E-4B7B-B7572D453955}"/>
          </ac:picMkLst>
        </pc:picChg>
        <pc:picChg chg="add mod ord modCrop">
          <ac:chgData name="Serena Nicole'" userId="S::serena.nicole_unipd.it#ext#@unipvit.onmicrosoft.com::d5203e02-81eb-4452-85f4-771909ce8108" providerId="AD" clId="Web-{8CA71C8B-81FA-2280-E13F-4DACA92F1768}" dt="2026-05-14T15:20:15.937" v="14"/>
          <ac:picMkLst>
            <pc:docMk/>
            <pc:sldMk cId="540874409" sldId="275"/>
            <ac:picMk id="3" creationId="{23A849EB-AEE7-4411-5D29-E963AE2E1DAD}"/>
          </ac:picMkLst>
        </pc:picChg>
      </pc:sldChg>
    </pc:docChg>
  </pc:docChgLst>
  <pc:docChgLst>
    <pc:chgData name="Daniela Boggiani" userId="S::daniela.boggiani@unipv.it::78540440-0b14-408a-8743-0534a7bfdc4a" providerId="AD" clId="Web-{5AF7A054-13DA-AA34-3950-8D7606F7FD3C}"/>
    <pc:docChg chg="addSld delSld modSld">
      <pc:chgData name="Daniela Boggiani" userId="S::daniela.boggiani@unipv.it::78540440-0b14-408a-8743-0534a7bfdc4a" providerId="AD" clId="Web-{5AF7A054-13DA-AA34-3950-8D7606F7FD3C}" dt="2026-05-18T12:31:30.307" v="1064" actId="20577"/>
      <pc:docMkLst>
        <pc:docMk/>
      </pc:docMkLst>
      <pc:sldChg chg="modSp">
        <pc:chgData name="Daniela Boggiani" userId="S::daniela.boggiani@unipv.it::78540440-0b14-408a-8743-0534a7bfdc4a" providerId="AD" clId="Web-{5AF7A054-13DA-AA34-3950-8D7606F7FD3C}" dt="2026-05-18T11:39:13.003" v="43" actId="20577"/>
        <pc:sldMkLst>
          <pc:docMk/>
          <pc:sldMk cId="0" sldId="257"/>
        </pc:sldMkLst>
        <pc:spChg chg="mod">
          <ac:chgData name="Daniela Boggiani" userId="S::daniela.boggiani@unipv.it::78540440-0b14-408a-8743-0534a7bfdc4a" providerId="AD" clId="Web-{5AF7A054-13DA-AA34-3950-8D7606F7FD3C}" dt="2026-05-18T11:38:16.642" v="32" actId="20577"/>
          <ac:spMkLst>
            <pc:docMk/>
            <pc:sldMk cId="0" sldId="257"/>
            <ac:spMk id="3" creationId="{00000000-0000-0000-0000-000000000000}"/>
          </ac:spMkLst>
        </pc:spChg>
        <pc:spChg chg="mod">
          <ac:chgData name="Daniela Boggiani" userId="S::daniela.boggiani@unipv.it::78540440-0b14-408a-8743-0534a7bfdc4a" providerId="AD" clId="Web-{5AF7A054-13DA-AA34-3950-8D7606F7FD3C}" dt="2026-05-18T11:39:13.003" v="43" actId="20577"/>
          <ac:spMkLst>
            <pc:docMk/>
            <pc:sldMk cId="0" sldId="257"/>
            <ac:spMk id="4" creationId="{00000000-0000-0000-0000-000000000000}"/>
          </ac:spMkLst>
        </pc:spChg>
      </pc:sldChg>
      <pc:sldChg chg="modSp">
        <pc:chgData name="Daniela Boggiani" userId="S::daniela.boggiani@unipv.it::78540440-0b14-408a-8743-0534a7bfdc4a" providerId="AD" clId="Web-{5AF7A054-13DA-AA34-3950-8D7606F7FD3C}" dt="2026-05-18T11:41:55.057" v="70" actId="20577"/>
        <pc:sldMkLst>
          <pc:docMk/>
          <pc:sldMk cId="0" sldId="259"/>
        </pc:sldMkLst>
        <pc:spChg chg="mod">
          <ac:chgData name="Daniela Boggiani" userId="S::daniela.boggiani@unipv.it::78540440-0b14-408a-8743-0534a7bfdc4a" providerId="AD" clId="Web-{5AF7A054-13DA-AA34-3950-8D7606F7FD3C}" dt="2026-05-18T11:41:55.057" v="70" actId="20577"/>
          <ac:spMkLst>
            <pc:docMk/>
            <pc:sldMk cId="0" sldId="259"/>
            <ac:spMk id="10" creationId="{FAC712F7-6EBC-D6E5-9CB2-83C34DB9CA8B}"/>
          </ac:spMkLst>
        </pc:spChg>
      </pc:sldChg>
      <pc:sldChg chg="addSp delSp modSp">
        <pc:chgData name="Daniela Boggiani" userId="S::daniela.boggiani@unipv.it::78540440-0b14-408a-8743-0534a7bfdc4a" providerId="AD" clId="Web-{5AF7A054-13DA-AA34-3950-8D7606F7FD3C}" dt="2026-05-18T12:31:30.307" v="1064" actId="20577"/>
        <pc:sldMkLst>
          <pc:docMk/>
          <pc:sldMk cId="0" sldId="260"/>
        </pc:sldMkLst>
        <pc:spChg chg="mod">
          <ac:chgData name="Daniela Boggiani" userId="S::daniela.boggiani@unipv.it::78540440-0b14-408a-8743-0534a7bfdc4a" providerId="AD" clId="Web-{5AF7A054-13DA-AA34-3950-8D7606F7FD3C}" dt="2026-05-18T12:31:30.307" v="1064" actId="20577"/>
          <ac:spMkLst>
            <pc:docMk/>
            <pc:sldMk cId="0" sldId="260"/>
            <ac:spMk id="9" creationId="{D6784BDE-304C-68D2-C175-150344AE774F}"/>
          </ac:spMkLst>
        </pc:spChg>
        <pc:graphicFrameChg chg="add mod modGraphic">
          <ac:chgData name="Daniela Boggiani" userId="S::daniela.boggiani@unipv.it::78540440-0b14-408a-8743-0534a7bfdc4a" providerId="AD" clId="Web-{5AF7A054-13DA-AA34-3950-8D7606F7FD3C}" dt="2026-05-18T12:30:30.227" v="1052" actId="1076"/>
          <ac:graphicFrameMkLst>
            <pc:docMk/>
            <pc:sldMk cId="0" sldId="260"/>
            <ac:graphicFrameMk id="11" creationId="{0BF13DFB-621B-E813-9645-5A1A168FEA00}"/>
          </ac:graphicFrameMkLst>
        </pc:graphicFrameChg>
      </pc:sldChg>
      <pc:sldChg chg="delSp modSp">
        <pc:chgData name="Daniela Boggiani" userId="S::daniela.boggiani@unipv.it::78540440-0b14-408a-8743-0534a7bfdc4a" providerId="AD" clId="Web-{5AF7A054-13DA-AA34-3950-8D7606F7FD3C}" dt="2026-05-18T11:45:08.564" v="108" actId="1076"/>
        <pc:sldMkLst>
          <pc:docMk/>
          <pc:sldMk cId="0" sldId="267"/>
        </pc:sldMkLst>
      </pc:sldChg>
      <pc:sldChg chg="modSp">
        <pc:chgData name="Daniela Boggiani" userId="S::daniela.boggiani@unipv.it::78540440-0b14-408a-8743-0534a7bfdc4a" providerId="AD" clId="Web-{5AF7A054-13DA-AA34-3950-8D7606F7FD3C}" dt="2026-05-18T11:47:27.086" v="184"/>
        <pc:sldMkLst>
          <pc:docMk/>
          <pc:sldMk cId="2990236059" sldId="274"/>
        </pc:sldMkLst>
        <pc:graphicFrameChg chg="mod modGraphic">
          <ac:chgData name="Daniela Boggiani" userId="S::daniela.boggiani@unipv.it::78540440-0b14-408a-8743-0534a7bfdc4a" providerId="AD" clId="Web-{5AF7A054-13DA-AA34-3950-8D7606F7FD3C}" dt="2026-05-18T11:47:27.086" v="184"/>
          <ac:graphicFrameMkLst>
            <pc:docMk/>
            <pc:sldMk cId="2990236059" sldId="274"/>
            <ac:graphicFrameMk id="10" creationId="{2F4FDAD0-A57B-872D-DE20-1925ED5EDA99}"/>
          </ac:graphicFrameMkLst>
        </pc:graphicFrameChg>
      </pc:sldChg>
      <pc:sldChg chg="addSp delSp modSp add replId">
        <pc:chgData name="Daniela Boggiani" userId="S::daniela.boggiani@unipv.it::78540440-0b14-408a-8743-0534a7bfdc4a" providerId="AD" clId="Web-{5AF7A054-13DA-AA34-3950-8D7606F7FD3C}" dt="2026-05-18T12:28:44.208" v="1013" actId="1076"/>
        <pc:sldMkLst>
          <pc:docMk/>
          <pc:sldMk cId="576770620" sldId="276"/>
        </pc:sldMkLst>
        <pc:spChg chg="mod">
          <ac:chgData name="Daniela Boggiani" userId="S::daniela.boggiani@unipv.it::78540440-0b14-408a-8743-0534a7bfdc4a" providerId="AD" clId="Web-{5AF7A054-13DA-AA34-3950-8D7606F7FD3C}" dt="2026-05-18T12:13:12.502" v="186" actId="20577"/>
          <ac:spMkLst>
            <pc:docMk/>
            <pc:sldMk cId="576770620" sldId="276"/>
            <ac:spMk id="4" creationId="{744E386A-8ACC-F045-C633-DA133ED5370B}"/>
          </ac:spMkLst>
        </pc:spChg>
        <pc:grpChg chg="mod">
          <ac:chgData name="Daniela Boggiani" userId="S::daniela.boggiani@unipv.it::78540440-0b14-408a-8743-0534a7bfdc4a" providerId="AD" clId="Web-{5AF7A054-13DA-AA34-3950-8D7606F7FD3C}" dt="2026-05-18T12:28:44.208" v="1013" actId="1076"/>
          <ac:grpSpMkLst>
            <pc:docMk/>
            <pc:sldMk cId="576770620" sldId="276"/>
            <ac:grpSpMk id="5" creationId="{77C78A1A-37EF-8F1E-7AF9-4CAE904707D2}"/>
          </ac:grpSpMkLst>
        </pc:grpChg>
        <pc:graphicFrameChg chg="add mod modGraphic">
          <ac:chgData name="Daniela Boggiani" userId="S::daniela.boggiani@unipv.it::78540440-0b14-408a-8743-0534a7bfdc4a" providerId="AD" clId="Web-{5AF7A054-13DA-AA34-3950-8D7606F7FD3C}" dt="2026-05-18T12:28:33.614" v="1012"/>
          <ac:graphicFrameMkLst>
            <pc:docMk/>
            <pc:sldMk cId="576770620" sldId="276"/>
            <ac:graphicFrameMk id="10" creationId="{98EEFBC4-D55C-8F57-84BB-9D3C08AA1D0E}"/>
          </ac:graphicFrameMkLst>
        </pc:graphicFrameChg>
      </pc:sldChg>
      <pc:sldChg chg="addSp delSp modSp add replId">
        <pc:chgData name="Daniela Boggiani" userId="S::daniela.boggiani@unipv.it::78540440-0b14-408a-8743-0534a7bfdc4a" providerId="AD" clId="Web-{5AF7A054-13DA-AA34-3950-8D7606F7FD3C}" dt="2026-05-18T12:22:20.475" v="714"/>
        <pc:sldMkLst>
          <pc:docMk/>
          <pc:sldMk cId="3905855491" sldId="277"/>
        </pc:sldMkLst>
        <pc:grpChg chg="mod">
          <ac:chgData name="Daniela Boggiani" userId="S::daniela.boggiani@unipv.it::78540440-0b14-408a-8743-0534a7bfdc4a" providerId="AD" clId="Web-{5AF7A054-13DA-AA34-3950-8D7606F7FD3C}" dt="2026-05-18T12:14:44.911" v="290" actId="1076"/>
          <ac:grpSpMkLst>
            <pc:docMk/>
            <pc:sldMk cId="3905855491" sldId="277"/>
            <ac:grpSpMk id="5" creationId="{0974DEAB-245D-9560-9181-D889FB57216C}"/>
          </ac:grpSpMkLst>
        </pc:grpChg>
        <pc:graphicFrameChg chg="add mod modGraphic">
          <ac:chgData name="Daniela Boggiani" userId="S::daniela.boggiani@unipv.it::78540440-0b14-408a-8743-0534a7bfdc4a" providerId="AD" clId="Web-{5AF7A054-13DA-AA34-3950-8D7606F7FD3C}" dt="2026-05-18T12:22:20.475" v="714"/>
          <ac:graphicFrameMkLst>
            <pc:docMk/>
            <pc:sldMk cId="3905855491" sldId="277"/>
            <ac:graphicFrameMk id="12" creationId="{DD46C65C-3A34-CCE8-882E-3393F2305381}"/>
          </ac:graphicFrameMkLst>
        </pc:graphicFrameChg>
      </pc:sldChg>
    </pc:docChg>
  </pc:docChgLst>
  <pc:docChgLst>
    <pc:chgData name="Zucchini Francesca" userId="S::francesca.zucchini_unife.it#ext#@unipvit.onmicrosoft.com::80d0eeac-92a7-4cc0-a765-cbd0e7cada56" providerId="AD" clId="Web-{385F7CC0-DBF5-7CDC-1EE2-E79735892950}"/>
    <pc:docChg chg="addSld delSld modSld">
      <pc:chgData name="Zucchini Francesca" userId="S::francesca.zucchini_unife.it#ext#@unipvit.onmicrosoft.com::80d0eeac-92a7-4cc0-a765-cbd0e7cada56" providerId="AD" clId="Web-{385F7CC0-DBF5-7CDC-1EE2-E79735892950}" dt="2026-05-22T07:19:24.746" v="46"/>
      <pc:docMkLst>
        <pc:docMk/>
      </pc:docMkLst>
      <pc:sldChg chg="addSp delSp modSp">
        <pc:chgData name="Zucchini Francesca" userId="S::francesca.zucchini_unife.it#ext#@unipvit.onmicrosoft.com::80d0eeac-92a7-4cc0-a765-cbd0e7cada56" providerId="AD" clId="Web-{385F7CC0-DBF5-7CDC-1EE2-E79735892950}" dt="2026-05-22T07:19:24.746" v="46"/>
        <pc:sldMkLst>
          <pc:docMk/>
          <pc:sldMk cId="0" sldId="267"/>
        </pc:sldMkLst>
        <pc:graphicFrameChg chg="add mod modGraphic">
          <ac:chgData name="Zucchini Francesca" userId="S::francesca.zucchini_unife.it#ext#@unipvit.onmicrosoft.com::80d0eeac-92a7-4cc0-a765-cbd0e7cada56" providerId="AD" clId="Web-{385F7CC0-DBF5-7CDC-1EE2-E79735892950}" dt="2026-05-22T07:19:24.746" v="46"/>
          <ac:graphicFrameMkLst>
            <pc:docMk/>
            <pc:sldMk cId="0" sldId="267"/>
            <ac:graphicFrameMk id="2" creationId="{C4304741-49AB-445D-60EB-3539DEE9AECF}"/>
          </ac:graphicFrameMkLst>
        </pc:graphicFrameChg>
      </pc:sldChg>
      <pc:sldChg chg="add replId">
        <pc:chgData name="Zucchini Francesca" userId="S::francesca.zucchini_unife.it#ext#@unipvit.onmicrosoft.com::80d0eeac-92a7-4cc0-a765-cbd0e7cada56" providerId="AD" clId="Web-{385F7CC0-DBF5-7CDC-1EE2-E79735892950}" dt="2026-05-22T07:17:02.275" v="2"/>
        <pc:sldMkLst>
          <pc:docMk/>
          <pc:sldMk cId="2496925838" sldId="278"/>
        </pc:sldMkLst>
      </pc:sldChg>
    </pc:docChg>
  </pc:docChgLst>
  <pc:docChgLst>
    <pc:chgData name="Serena Nicole'" userId="S::serena.nicole_unipd.it#ext#@unipvit.onmicrosoft.com::d5203e02-81eb-4452-85f4-771909ce8108" providerId="AD" clId="Web-{7CB2F67C-6E16-1311-785A-B8AE990EBEA5}"/>
    <pc:docChg chg="modSld">
      <pc:chgData name="Serena Nicole'" userId="S::serena.nicole_unipd.it#ext#@unipvit.onmicrosoft.com::d5203e02-81eb-4452-85f4-771909ce8108" providerId="AD" clId="Web-{7CB2F67C-6E16-1311-785A-B8AE990EBEA5}" dt="2026-05-14T13:44:21.617" v="44"/>
      <pc:docMkLst>
        <pc:docMk/>
      </pc:docMkLst>
    </pc:docChg>
  </pc:docChgLst>
  <pc:docChgLst>
    <pc:chgData name="Roberto Gianmaria Berlato" userId="S::roberto.berlato_unipd.it#ext#@unipvit.onmicrosoft.com::6993538a-fc17-4cc9-81d6-6b8dad08074c" providerId="AD" clId="Web-{4AB807A3-5A17-A2B2-DA04-9B0C6D062228}"/>
    <pc:docChg chg="modSld">
      <pc:chgData name="Roberto Gianmaria Berlato" userId="S::roberto.berlato_unipd.it#ext#@unipvit.onmicrosoft.com::6993538a-fc17-4cc9-81d6-6b8dad08074c" providerId="AD" clId="Web-{4AB807A3-5A17-A2B2-DA04-9B0C6D062228}" dt="2026-05-25T08:49:00.350" v="115"/>
      <pc:docMkLst>
        <pc:docMk/>
      </pc:docMkLst>
      <pc:sldChg chg="modSp">
        <pc:chgData name="Roberto Gianmaria Berlato" userId="S::roberto.berlato_unipd.it#ext#@unipvit.onmicrosoft.com::6993538a-fc17-4cc9-81d6-6b8dad08074c" providerId="AD" clId="Web-{4AB807A3-5A17-A2B2-DA04-9B0C6D062228}" dt="2026-05-25T08:41:23.823" v="45"/>
        <pc:sldMkLst>
          <pc:docMk/>
          <pc:sldMk cId="576770620" sldId="276"/>
        </pc:sldMkLst>
        <pc:graphicFrameChg chg="mod modGraphic">
          <ac:chgData name="Roberto Gianmaria Berlato" userId="S::roberto.berlato_unipd.it#ext#@unipvit.onmicrosoft.com::6993538a-fc17-4cc9-81d6-6b8dad08074c" providerId="AD" clId="Web-{4AB807A3-5A17-A2B2-DA04-9B0C6D062228}" dt="2026-05-25T08:41:23.823" v="45"/>
          <ac:graphicFrameMkLst>
            <pc:docMk/>
            <pc:sldMk cId="576770620" sldId="276"/>
            <ac:graphicFrameMk id="10" creationId="{98EEFBC4-D55C-8F57-84BB-9D3C08AA1D0E}"/>
          </ac:graphicFrameMkLst>
        </pc:graphicFrameChg>
      </pc:sldChg>
      <pc:sldChg chg="modSp">
        <pc:chgData name="Roberto Gianmaria Berlato" userId="S::roberto.berlato_unipd.it#ext#@unipvit.onmicrosoft.com::6993538a-fc17-4cc9-81d6-6b8dad08074c" providerId="AD" clId="Web-{4AB807A3-5A17-A2B2-DA04-9B0C6D062228}" dt="2026-05-25T08:46:06.159" v="113"/>
        <pc:sldMkLst>
          <pc:docMk/>
          <pc:sldMk cId="3905855491" sldId="277"/>
        </pc:sldMkLst>
        <pc:graphicFrameChg chg="mod modGraphic">
          <ac:chgData name="Roberto Gianmaria Berlato" userId="S::roberto.berlato_unipd.it#ext#@unipvit.onmicrosoft.com::6993538a-fc17-4cc9-81d6-6b8dad08074c" providerId="AD" clId="Web-{4AB807A3-5A17-A2B2-DA04-9B0C6D062228}" dt="2026-05-25T08:46:06.159" v="113"/>
          <ac:graphicFrameMkLst>
            <pc:docMk/>
            <pc:sldMk cId="3905855491" sldId="277"/>
            <ac:graphicFrameMk id="12" creationId="{DD46C65C-3A34-CCE8-882E-3393F2305381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EFDCC5-4E8C-478B-A8E2-80A7DBA19C3D}" type="doc">
      <dgm:prSet loTypeId="urn:microsoft.com/office/officeart/2005/8/layout/cycle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3D16CC3-4215-4DC2-A58F-9DF5332C9EAC}">
      <dgm:prSet phldrT="[Text]" phldr="0"/>
      <dgm:spPr/>
      <dgm:t>
        <a:bodyPr/>
        <a:lstStyle/>
        <a:p>
          <a:pPr rtl="0"/>
          <a:r>
            <a:rPr lang="en-US" err="1">
              <a:latin typeface="Calibri"/>
            </a:rPr>
            <a:t>perchè</a:t>
          </a:r>
          <a:r>
            <a:rPr lang="en-US">
              <a:latin typeface="Calibri"/>
            </a:rPr>
            <a:t> </a:t>
          </a:r>
          <a:endParaRPr lang="en-US"/>
        </a:p>
      </dgm:t>
    </dgm:pt>
    <dgm:pt modelId="{1A2D2BE5-F42E-45EA-951C-13494EA21102}" type="parTrans" cxnId="{9BA781BB-A7A8-4B5D-A5E6-063D53A14AFF}">
      <dgm:prSet/>
      <dgm:spPr/>
      <dgm:t>
        <a:bodyPr/>
        <a:lstStyle/>
        <a:p>
          <a:endParaRPr lang="en-US"/>
        </a:p>
      </dgm:t>
    </dgm:pt>
    <dgm:pt modelId="{D70B5BF2-605B-4F91-946C-27F8475346CE}" type="sibTrans" cxnId="{9BA781BB-A7A8-4B5D-A5E6-063D53A14AFF}">
      <dgm:prSet/>
      <dgm:spPr/>
      <dgm:t>
        <a:bodyPr/>
        <a:lstStyle/>
        <a:p>
          <a:endParaRPr lang="en-US"/>
        </a:p>
      </dgm:t>
    </dgm:pt>
    <dgm:pt modelId="{E53157D8-19FE-44CC-9770-229D2163DAFC}">
      <dgm:prSet phldrT="[Text]" phldr="0"/>
      <dgm:spPr/>
      <dgm:t>
        <a:bodyPr/>
        <a:lstStyle/>
        <a:p>
          <a:pPr rtl="0"/>
          <a:r>
            <a:rPr lang="en-US">
              <a:latin typeface="Calibri"/>
            </a:rPr>
            <a:t>come </a:t>
          </a:r>
          <a:endParaRPr lang="en-US"/>
        </a:p>
      </dgm:t>
    </dgm:pt>
    <dgm:pt modelId="{2D2BDD43-276D-45E3-9D93-DD92E5B1399D}" type="parTrans" cxnId="{8F8C6E9B-C194-4933-90F9-B2AE00B13C81}">
      <dgm:prSet/>
      <dgm:spPr/>
      <dgm:t>
        <a:bodyPr/>
        <a:lstStyle/>
        <a:p>
          <a:endParaRPr lang="en-US"/>
        </a:p>
      </dgm:t>
    </dgm:pt>
    <dgm:pt modelId="{856C9416-F14F-44BC-AA86-8FC9F4018919}" type="sibTrans" cxnId="{8F8C6E9B-C194-4933-90F9-B2AE00B13C81}">
      <dgm:prSet/>
      <dgm:spPr/>
      <dgm:t>
        <a:bodyPr/>
        <a:lstStyle/>
        <a:p>
          <a:endParaRPr lang="en-US"/>
        </a:p>
      </dgm:t>
    </dgm:pt>
    <dgm:pt modelId="{9BAFEDEF-74B5-4ABD-A783-14D8DF2789FC}">
      <dgm:prSet phldrT="[Text]" phldr="0"/>
      <dgm:spPr/>
      <dgm:t>
        <a:bodyPr/>
        <a:lstStyle/>
        <a:p>
          <a:r>
            <a:rPr lang="en-US" err="1">
              <a:latin typeface="Calibri"/>
            </a:rPr>
            <a:t>cosa</a:t>
          </a:r>
          <a:endParaRPr lang="en-US"/>
        </a:p>
      </dgm:t>
    </dgm:pt>
    <dgm:pt modelId="{B42A7DAB-AB2F-43E6-883B-2C7F53EBAEE4}" type="parTrans" cxnId="{BCE8C6D1-06D1-424E-A2D5-C44D45E2CBB2}">
      <dgm:prSet/>
      <dgm:spPr/>
      <dgm:t>
        <a:bodyPr/>
        <a:lstStyle/>
        <a:p>
          <a:endParaRPr lang="en-US"/>
        </a:p>
      </dgm:t>
    </dgm:pt>
    <dgm:pt modelId="{6C5F9FE9-F868-4BE8-8FE1-98F69B4A3839}" type="sibTrans" cxnId="{BCE8C6D1-06D1-424E-A2D5-C44D45E2CBB2}">
      <dgm:prSet/>
      <dgm:spPr/>
      <dgm:t>
        <a:bodyPr/>
        <a:lstStyle/>
        <a:p>
          <a:endParaRPr lang="en-US"/>
        </a:p>
      </dgm:t>
    </dgm:pt>
    <dgm:pt modelId="{9C40EDD4-10D1-419A-994A-926D04162736}">
      <dgm:prSet phldrT="[Text]" phldr="0"/>
      <dgm:spPr/>
      <dgm:t>
        <a:bodyPr/>
        <a:lstStyle/>
        <a:p>
          <a:r>
            <a:rPr lang="en-US">
              <a:latin typeface="Calibri"/>
            </a:rPr>
            <a:t>quando</a:t>
          </a:r>
          <a:endParaRPr lang="en-US"/>
        </a:p>
      </dgm:t>
    </dgm:pt>
    <dgm:pt modelId="{3BD557B2-28A8-4013-8334-6BDA1A369B61}" type="parTrans" cxnId="{B8308618-EB5E-40D7-BD99-C5D6C02DD811}">
      <dgm:prSet/>
      <dgm:spPr/>
      <dgm:t>
        <a:bodyPr/>
        <a:lstStyle/>
        <a:p>
          <a:endParaRPr lang="en-US"/>
        </a:p>
      </dgm:t>
    </dgm:pt>
    <dgm:pt modelId="{C60EB2A7-AC76-4A16-8805-93D1386F1189}" type="sibTrans" cxnId="{B8308618-EB5E-40D7-BD99-C5D6C02DD811}">
      <dgm:prSet/>
      <dgm:spPr/>
      <dgm:t>
        <a:bodyPr/>
        <a:lstStyle/>
        <a:p>
          <a:endParaRPr lang="en-US"/>
        </a:p>
      </dgm:t>
    </dgm:pt>
    <dgm:pt modelId="{1249F4E3-E337-425D-B66A-F98E50D5257D}">
      <dgm:prSet phldrT="[Text]" phldr="0"/>
      <dgm:spPr/>
      <dgm:t>
        <a:bodyPr/>
        <a:lstStyle/>
        <a:p>
          <a:r>
            <a:rPr lang="en-US">
              <a:latin typeface="Calibri"/>
            </a:rPr>
            <a:t>dove</a:t>
          </a:r>
          <a:endParaRPr lang="en-US"/>
        </a:p>
      </dgm:t>
    </dgm:pt>
    <dgm:pt modelId="{8FC36AD6-9787-4215-B305-9E7B7067B6A4}" type="parTrans" cxnId="{6AD7C729-C57A-438D-AFF3-562690477394}">
      <dgm:prSet/>
      <dgm:spPr/>
      <dgm:t>
        <a:bodyPr/>
        <a:lstStyle/>
        <a:p>
          <a:endParaRPr lang="en-US"/>
        </a:p>
      </dgm:t>
    </dgm:pt>
    <dgm:pt modelId="{F48BB57D-7C1C-4D2E-8908-79A9D0DEBBD6}" type="sibTrans" cxnId="{6AD7C729-C57A-438D-AFF3-562690477394}">
      <dgm:prSet/>
      <dgm:spPr/>
      <dgm:t>
        <a:bodyPr/>
        <a:lstStyle/>
        <a:p>
          <a:endParaRPr lang="en-US"/>
        </a:p>
      </dgm:t>
    </dgm:pt>
    <dgm:pt modelId="{D03F8F6A-A2DB-4937-A4FA-88E3F72E88BB}">
      <dgm:prSet phldrT="[Text]" phldr="0"/>
      <dgm:spPr/>
      <dgm:t>
        <a:bodyPr/>
        <a:lstStyle/>
        <a:p>
          <a:pPr rtl="0"/>
          <a:r>
            <a:rPr lang="en-US">
              <a:latin typeface="Calibri"/>
            </a:rPr>
            <a:t>chi</a:t>
          </a:r>
        </a:p>
      </dgm:t>
    </dgm:pt>
    <dgm:pt modelId="{B0816AC8-E30B-41C0-8124-F18293A755D4}" type="parTrans" cxnId="{EA881119-A4BE-46FA-ADE0-5BD48B75AF82}">
      <dgm:prSet/>
      <dgm:spPr/>
    </dgm:pt>
    <dgm:pt modelId="{BB7993D0-FDD0-4B80-9F45-90FBD769053B}" type="sibTrans" cxnId="{EA881119-A4BE-46FA-ADE0-5BD48B75AF82}">
      <dgm:prSet/>
      <dgm:spPr/>
    </dgm:pt>
    <dgm:pt modelId="{156B21AD-1108-45B3-8555-720DF2493CFA}" type="pres">
      <dgm:prSet presAssocID="{ECEFDCC5-4E8C-478B-A8E2-80A7DBA19C3D}" presName="cycle" presStyleCnt="0">
        <dgm:presLayoutVars>
          <dgm:dir/>
          <dgm:resizeHandles val="exact"/>
        </dgm:presLayoutVars>
      </dgm:prSet>
      <dgm:spPr/>
    </dgm:pt>
    <dgm:pt modelId="{A208B086-918A-429F-A156-B9C121312D46}" type="pres">
      <dgm:prSet presAssocID="{63D16CC3-4215-4DC2-A58F-9DF5332C9EAC}" presName="node" presStyleLbl="node1" presStyleIdx="0" presStyleCnt="6">
        <dgm:presLayoutVars>
          <dgm:bulletEnabled val="1"/>
        </dgm:presLayoutVars>
      </dgm:prSet>
      <dgm:spPr>
        <a:solidFill>
          <a:schemeClr val="accent3">
            <a:lumMod val="50000"/>
          </a:schemeClr>
        </a:solidFill>
      </dgm:spPr>
    </dgm:pt>
    <dgm:pt modelId="{89AD2A3A-7665-4F19-853F-88CD6B519D7E}" type="pres">
      <dgm:prSet presAssocID="{63D16CC3-4215-4DC2-A58F-9DF5332C9EAC}" presName="spNode" presStyleCnt="0"/>
      <dgm:spPr/>
    </dgm:pt>
    <dgm:pt modelId="{923857A6-3712-4574-BE5E-573046A0B1B9}" type="pres">
      <dgm:prSet presAssocID="{D70B5BF2-605B-4F91-946C-27F8475346CE}" presName="sibTrans" presStyleLbl="sibTrans1D1" presStyleIdx="0" presStyleCnt="6"/>
      <dgm:spPr/>
    </dgm:pt>
    <dgm:pt modelId="{7CBF1252-4FF7-4188-9415-D1AA593AEF2D}" type="pres">
      <dgm:prSet presAssocID="{E53157D8-19FE-44CC-9770-229D2163DAFC}" presName="node" presStyleLbl="node1" presStyleIdx="1" presStyleCnt="6">
        <dgm:presLayoutVars>
          <dgm:bulletEnabled val="1"/>
        </dgm:presLayoutVars>
      </dgm:prSet>
      <dgm:spPr/>
    </dgm:pt>
    <dgm:pt modelId="{40702B7E-991E-43ED-8DF9-BCE9606CCFF5}" type="pres">
      <dgm:prSet presAssocID="{E53157D8-19FE-44CC-9770-229D2163DAFC}" presName="spNode" presStyleCnt="0"/>
      <dgm:spPr/>
    </dgm:pt>
    <dgm:pt modelId="{78CE21EA-BAFA-404B-B1A7-93BB5EEB0EAF}" type="pres">
      <dgm:prSet presAssocID="{856C9416-F14F-44BC-AA86-8FC9F4018919}" presName="sibTrans" presStyleLbl="sibTrans1D1" presStyleIdx="1" presStyleCnt="6"/>
      <dgm:spPr/>
    </dgm:pt>
    <dgm:pt modelId="{37E63A83-3039-4F28-8CA2-962C5E6D4F50}" type="pres">
      <dgm:prSet presAssocID="{9BAFEDEF-74B5-4ABD-A783-14D8DF2789FC}" presName="node" presStyleLbl="node1" presStyleIdx="2" presStyleCnt="6">
        <dgm:presLayoutVars>
          <dgm:bulletEnabled val="1"/>
        </dgm:presLayoutVars>
      </dgm:prSet>
      <dgm:spPr>
        <a:solidFill>
          <a:srgbClr val="C00000"/>
        </a:solidFill>
      </dgm:spPr>
    </dgm:pt>
    <dgm:pt modelId="{9AEB8D3B-62E5-4096-9FAA-D67C74D02080}" type="pres">
      <dgm:prSet presAssocID="{9BAFEDEF-74B5-4ABD-A783-14D8DF2789FC}" presName="spNode" presStyleCnt="0"/>
      <dgm:spPr/>
    </dgm:pt>
    <dgm:pt modelId="{E7C70DEE-A2EE-41B4-B685-8864613901FC}" type="pres">
      <dgm:prSet presAssocID="{6C5F9FE9-F868-4BE8-8FE1-98F69B4A3839}" presName="sibTrans" presStyleLbl="sibTrans1D1" presStyleIdx="2" presStyleCnt="6"/>
      <dgm:spPr/>
    </dgm:pt>
    <dgm:pt modelId="{3FC11CF4-4C10-430B-92FE-9DFAD6DE151E}" type="pres">
      <dgm:prSet presAssocID="{9C40EDD4-10D1-419A-994A-926D04162736}" presName="node" presStyleLbl="node1" presStyleIdx="3" presStyleCnt="6">
        <dgm:presLayoutVars>
          <dgm:bulletEnabled val="1"/>
        </dgm:presLayoutVars>
      </dgm:prSet>
      <dgm:spPr>
        <a:solidFill>
          <a:schemeClr val="accent3">
            <a:lumMod val="50000"/>
          </a:schemeClr>
        </a:solidFill>
      </dgm:spPr>
    </dgm:pt>
    <dgm:pt modelId="{A34FD406-1143-48BE-8BFE-BA9E03E6B0A4}" type="pres">
      <dgm:prSet presAssocID="{9C40EDD4-10D1-419A-994A-926D04162736}" presName="spNode" presStyleCnt="0"/>
      <dgm:spPr/>
    </dgm:pt>
    <dgm:pt modelId="{BB76FE52-6347-4372-97E2-139B7395A129}" type="pres">
      <dgm:prSet presAssocID="{C60EB2A7-AC76-4A16-8805-93D1386F1189}" presName="sibTrans" presStyleLbl="sibTrans1D1" presStyleIdx="3" presStyleCnt="6"/>
      <dgm:spPr/>
    </dgm:pt>
    <dgm:pt modelId="{39D5AA80-DA79-45D0-89BF-BA294D2D8D56}" type="pres">
      <dgm:prSet presAssocID="{D03F8F6A-A2DB-4937-A4FA-88E3F72E88BB}" presName="node" presStyleLbl="node1" presStyleIdx="4" presStyleCnt="6">
        <dgm:presLayoutVars>
          <dgm:bulletEnabled val="1"/>
        </dgm:presLayoutVars>
      </dgm:prSet>
      <dgm:spPr/>
    </dgm:pt>
    <dgm:pt modelId="{7CD9C085-804B-47FB-BB7E-8CEE58631CE3}" type="pres">
      <dgm:prSet presAssocID="{D03F8F6A-A2DB-4937-A4FA-88E3F72E88BB}" presName="spNode" presStyleCnt="0"/>
      <dgm:spPr/>
    </dgm:pt>
    <dgm:pt modelId="{BBCD7662-F777-4BA0-962B-4308FBF3A7D6}" type="pres">
      <dgm:prSet presAssocID="{BB7993D0-FDD0-4B80-9F45-90FBD769053B}" presName="sibTrans" presStyleLbl="sibTrans1D1" presStyleIdx="4" presStyleCnt="6"/>
      <dgm:spPr/>
    </dgm:pt>
    <dgm:pt modelId="{469AFBFB-6F5D-4988-AA73-8ADD5687D66A}" type="pres">
      <dgm:prSet presAssocID="{1249F4E3-E337-425D-B66A-F98E50D5257D}" presName="node" presStyleLbl="node1" presStyleIdx="5" presStyleCnt="6">
        <dgm:presLayoutVars>
          <dgm:bulletEnabled val="1"/>
        </dgm:presLayoutVars>
      </dgm:prSet>
      <dgm:spPr>
        <a:solidFill>
          <a:srgbClr val="C00000"/>
        </a:solidFill>
      </dgm:spPr>
    </dgm:pt>
    <dgm:pt modelId="{75D35F8A-B68E-479E-9162-A4588BC7C615}" type="pres">
      <dgm:prSet presAssocID="{1249F4E3-E337-425D-B66A-F98E50D5257D}" presName="spNode" presStyleCnt="0"/>
      <dgm:spPr/>
    </dgm:pt>
    <dgm:pt modelId="{9FF089B1-FB68-49B7-98BB-1CD6BC516218}" type="pres">
      <dgm:prSet presAssocID="{F48BB57D-7C1C-4D2E-8908-79A9D0DEBBD6}" presName="sibTrans" presStyleLbl="sibTrans1D1" presStyleIdx="5" presStyleCnt="6"/>
      <dgm:spPr/>
    </dgm:pt>
  </dgm:ptLst>
  <dgm:cxnLst>
    <dgm:cxn modelId="{0C047316-CAD1-4CD3-9195-3D2C01E26791}" type="presOf" srcId="{1249F4E3-E337-425D-B66A-F98E50D5257D}" destId="{469AFBFB-6F5D-4988-AA73-8ADD5687D66A}" srcOrd="0" destOrd="0" presId="urn:microsoft.com/office/officeart/2005/8/layout/cycle5"/>
    <dgm:cxn modelId="{B8308618-EB5E-40D7-BD99-C5D6C02DD811}" srcId="{ECEFDCC5-4E8C-478B-A8E2-80A7DBA19C3D}" destId="{9C40EDD4-10D1-419A-994A-926D04162736}" srcOrd="3" destOrd="0" parTransId="{3BD557B2-28A8-4013-8334-6BDA1A369B61}" sibTransId="{C60EB2A7-AC76-4A16-8805-93D1386F1189}"/>
    <dgm:cxn modelId="{EA881119-A4BE-46FA-ADE0-5BD48B75AF82}" srcId="{ECEFDCC5-4E8C-478B-A8E2-80A7DBA19C3D}" destId="{D03F8F6A-A2DB-4937-A4FA-88E3F72E88BB}" srcOrd="4" destOrd="0" parTransId="{B0816AC8-E30B-41C0-8124-F18293A755D4}" sibTransId="{BB7993D0-FDD0-4B80-9F45-90FBD769053B}"/>
    <dgm:cxn modelId="{6AD7C729-C57A-438D-AFF3-562690477394}" srcId="{ECEFDCC5-4E8C-478B-A8E2-80A7DBA19C3D}" destId="{1249F4E3-E337-425D-B66A-F98E50D5257D}" srcOrd="5" destOrd="0" parTransId="{8FC36AD6-9787-4215-B305-9E7B7067B6A4}" sibTransId="{F48BB57D-7C1C-4D2E-8908-79A9D0DEBBD6}"/>
    <dgm:cxn modelId="{5F15302F-B420-4F9C-A337-E6E2782393A7}" type="presOf" srcId="{F48BB57D-7C1C-4D2E-8908-79A9D0DEBBD6}" destId="{9FF089B1-FB68-49B7-98BB-1CD6BC516218}" srcOrd="0" destOrd="0" presId="urn:microsoft.com/office/officeart/2005/8/layout/cycle5"/>
    <dgm:cxn modelId="{70BD2C5D-D341-4659-B1DF-CB369A85A26C}" type="presOf" srcId="{C60EB2A7-AC76-4A16-8805-93D1386F1189}" destId="{BB76FE52-6347-4372-97E2-139B7395A129}" srcOrd="0" destOrd="0" presId="urn:microsoft.com/office/officeart/2005/8/layout/cycle5"/>
    <dgm:cxn modelId="{20F80568-8930-462A-9C5B-3FE1AD6963D5}" type="presOf" srcId="{6C5F9FE9-F868-4BE8-8FE1-98F69B4A3839}" destId="{E7C70DEE-A2EE-41B4-B685-8864613901FC}" srcOrd="0" destOrd="0" presId="urn:microsoft.com/office/officeart/2005/8/layout/cycle5"/>
    <dgm:cxn modelId="{F6192A4B-0BD0-4774-8ADF-569501128D55}" type="presOf" srcId="{D03F8F6A-A2DB-4937-A4FA-88E3F72E88BB}" destId="{39D5AA80-DA79-45D0-89BF-BA294D2D8D56}" srcOrd="0" destOrd="0" presId="urn:microsoft.com/office/officeart/2005/8/layout/cycle5"/>
    <dgm:cxn modelId="{29933371-D8D0-4C28-BDA8-E6767E6C6421}" type="presOf" srcId="{9BAFEDEF-74B5-4ABD-A783-14D8DF2789FC}" destId="{37E63A83-3039-4F28-8CA2-962C5E6D4F50}" srcOrd="0" destOrd="0" presId="urn:microsoft.com/office/officeart/2005/8/layout/cycle5"/>
    <dgm:cxn modelId="{9177427F-CEFA-4488-B25D-E031685AA02A}" type="presOf" srcId="{856C9416-F14F-44BC-AA86-8FC9F4018919}" destId="{78CE21EA-BAFA-404B-B1A7-93BB5EEB0EAF}" srcOrd="0" destOrd="0" presId="urn:microsoft.com/office/officeart/2005/8/layout/cycle5"/>
    <dgm:cxn modelId="{8F8C6E9B-C194-4933-90F9-B2AE00B13C81}" srcId="{ECEFDCC5-4E8C-478B-A8E2-80A7DBA19C3D}" destId="{E53157D8-19FE-44CC-9770-229D2163DAFC}" srcOrd="1" destOrd="0" parTransId="{2D2BDD43-276D-45E3-9D93-DD92E5B1399D}" sibTransId="{856C9416-F14F-44BC-AA86-8FC9F4018919}"/>
    <dgm:cxn modelId="{F48DA2A8-A131-4F4D-B9BE-40ADE6C5DE94}" type="presOf" srcId="{ECEFDCC5-4E8C-478B-A8E2-80A7DBA19C3D}" destId="{156B21AD-1108-45B3-8555-720DF2493CFA}" srcOrd="0" destOrd="0" presId="urn:microsoft.com/office/officeart/2005/8/layout/cycle5"/>
    <dgm:cxn modelId="{EDBD95AA-3329-4FD2-8F60-4C5A4FA36A9E}" type="presOf" srcId="{63D16CC3-4215-4DC2-A58F-9DF5332C9EAC}" destId="{A208B086-918A-429F-A156-B9C121312D46}" srcOrd="0" destOrd="0" presId="urn:microsoft.com/office/officeart/2005/8/layout/cycle5"/>
    <dgm:cxn modelId="{9BA781BB-A7A8-4B5D-A5E6-063D53A14AFF}" srcId="{ECEFDCC5-4E8C-478B-A8E2-80A7DBA19C3D}" destId="{63D16CC3-4215-4DC2-A58F-9DF5332C9EAC}" srcOrd="0" destOrd="0" parTransId="{1A2D2BE5-F42E-45EA-951C-13494EA21102}" sibTransId="{D70B5BF2-605B-4F91-946C-27F8475346CE}"/>
    <dgm:cxn modelId="{C98632BE-CD5D-47D8-A122-A5EB8457B70B}" type="presOf" srcId="{9C40EDD4-10D1-419A-994A-926D04162736}" destId="{3FC11CF4-4C10-430B-92FE-9DFAD6DE151E}" srcOrd="0" destOrd="0" presId="urn:microsoft.com/office/officeart/2005/8/layout/cycle5"/>
    <dgm:cxn modelId="{CB5FCACD-A6AB-4F4E-934B-872FA3DCF7F6}" type="presOf" srcId="{BB7993D0-FDD0-4B80-9F45-90FBD769053B}" destId="{BBCD7662-F777-4BA0-962B-4308FBF3A7D6}" srcOrd="0" destOrd="0" presId="urn:microsoft.com/office/officeart/2005/8/layout/cycle5"/>
    <dgm:cxn modelId="{BCE8C6D1-06D1-424E-A2D5-C44D45E2CBB2}" srcId="{ECEFDCC5-4E8C-478B-A8E2-80A7DBA19C3D}" destId="{9BAFEDEF-74B5-4ABD-A783-14D8DF2789FC}" srcOrd="2" destOrd="0" parTransId="{B42A7DAB-AB2F-43E6-883B-2C7F53EBAEE4}" sibTransId="{6C5F9FE9-F868-4BE8-8FE1-98F69B4A3839}"/>
    <dgm:cxn modelId="{2DDDE1D7-B53F-4EF1-803B-994DB6A61A02}" type="presOf" srcId="{D70B5BF2-605B-4F91-946C-27F8475346CE}" destId="{923857A6-3712-4574-BE5E-573046A0B1B9}" srcOrd="0" destOrd="0" presId="urn:microsoft.com/office/officeart/2005/8/layout/cycle5"/>
    <dgm:cxn modelId="{967AB4E6-AA0F-4045-B367-0D38B45C94D7}" type="presOf" srcId="{E53157D8-19FE-44CC-9770-229D2163DAFC}" destId="{7CBF1252-4FF7-4188-9415-D1AA593AEF2D}" srcOrd="0" destOrd="0" presId="urn:microsoft.com/office/officeart/2005/8/layout/cycle5"/>
    <dgm:cxn modelId="{0FCBC9CB-A156-4B06-BA99-4E62C558812B}" type="presParOf" srcId="{156B21AD-1108-45B3-8555-720DF2493CFA}" destId="{A208B086-918A-429F-A156-B9C121312D46}" srcOrd="0" destOrd="0" presId="urn:microsoft.com/office/officeart/2005/8/layout/cycle5"/>
    <dgm:cxn modelId="{815552BC-16AD-44F0-9B55-0EE3FAB84FF5}" type="presParOf" srcId="{156B21AD-1108-45B3-8555-720DF2493CFA}" destId="{89AD2A3A-7665-4F19-853F-88CD6B519D7E}" srcOrd="1" destOrd="0" presId="urn:microsoft.com/office/officeart/2005/8/layout/cycle5"/>
    <dgm:cxn modelId="{E104D9AB-0A99-4A51-9073-B1CF6A526B2C}" type="presParOf" srcId="{156B21AD-1108-45B3-8555-720DF2493CFA}" destId="{923857A6-3712-4574-BE5E-573046A0B1B9}" srcOrd="2" destOrd="0" presId="urn:microsoft.com/office/officeart/2005/8/layout/cycle5"/>
    <dgm:cxn modelId="{C3B73E74-E7F5-4248-83AC-A63168201859}" type="presParOf" srcId="{156B21AD-1108-45B3-8555-720DF2493CFA}" destId="{7CBF1252-4FF7-4188-9415-D1AA593AEF2D}" srcOrd="3" destOrd="0" presId="urn:microsoft.com/office/officeart/2005/8/layout/cycle5"/>
    <dgm:cxn modelId="{7A46B3B9-8E75-424E-B33A-E1B5625A18E1}" type="presParOf" srcId="{156B21AD-1108-45B3-8555-720DF2493CFA}" destId="{40702B7E-991E-43ED-8DF9-BCE9606CCFF5}" srcOrd="4" destOrd="0" presId="urn:microsoft.com/office/officeart/2005/8/layout/cycle5"/>
    <dgm:cxn modelId="{F9DA971D-7BBE-49A1-B6FB-99DBD51CCEF4}" type="presParOf" srcId="{156B21AD-1108-45B3-8555-720DF2493CFA}" destId="{78CE21EA-BAFA-404B-B1A7-93BB5EEB0EAF}" srcOrd="5" destOrd="0" presId="urn:microsoft.com/office/officeart/2005/8/layout/cycle5"/>
    <dgm:cxn modelId="{CD73E984-91A0-472A-A587-F867882EADFF}" type="presParOf" srcId="{156B21AD-1108-45B3-8555-720DF2493CFA}" destId="{37E63A83-3039-4F28-8CA2-962C5E6D4F50}" srcOrd="6" destOrd="0" presId="urn:microsoft.com/office/officeart/2005/8/layout/cycle5"/>
    <dgm:cxn modelId="{EFDFD6BC-FF50-4AAE-8C13-7C66B4DDBB8D}" type="presParOf" srcId="{156B21AD-1108-45B3-8555-720DF2493CFA}" destId="{9AEB8D3B-62E5-4096-9FAA-D67C74D02080}" srcOrd="7" destOrd="0" presId="urn:microsoft.com/office/officeart/2005/8/layout/cycle5"/>
    <dgm:cxn modelId="{D186FE2C-F1EF-4874-87C1-5C972331EF21}" type="presParOf" srcId="{156B21AD-1108-45B3-8555-720DF2493CFA}" destId="{E7C70DEE-A2EE-41B4-B685-8864613901FC}" srcOrd="8" destOrd="0" presId="urn:microsoft.com/office/officeart/2005/8/layout/cycle5"/>
    <dgm:cxn modelId="{56D43E21-78C6-4743-9BC8-4E214991C328}" type="presParOf" srcId="{156B21AD-1108-45B3-8555-720DF2493CFA}" destId="{3FC11CF4-4C10-430B-92FE-9DFAD6DE151E}" srcOrd="9" destOrd="0" presId="urn:microsoft.com/office/officeart/2005/8/layout/cycle5"/>
    <dgm:cxn modelId="{74D680D4-07D0-414A-B45D-164EA725FD94}" type="presParOf" srcId="{156B21AD-1108-45B3-8555-720DF2493CFA}" destId="{A34FD406-1143-48BE-8BFE-BA9E03E6B0A4}" srcOrd="10" destOrd="0" presId="urn:microsoft.com/office/officeart/2005/8/layout/cycle5"/>
    <dgm:cxn modelId="{05A09EBE-DCDF-4BA7-A65F-79780AD03A41}" type="presParOf" srcId="{156B21AD-1108-45B3-8555-720DF2493CFA}" destId="{BB76FE52-6347-4372-97E2-139B7395A129}" srcOrd="11" destOrd="0" presId="urn:microsoft.com/office/officeart/2005/8/layout/cycle5"/>
    <dgm:cxn modelId="{059A984F-1898-4EC1-9A5F-53F00A017D33}" type="presParOf" srcId="{156B21AD-1108-45B3-8555-720DF2493CFA}" destId="{39D5AA80-DA79-45D0-89BF-BA294D2D8D56}" srcOrd="12" destOrd="0" presId="urn:microsoft.com/office/officeart/2005/8/layout/cycle5"/>
    <dgm:cxn modelId="{2834BBF1-2CB5-40AE-8A29-EC16E7FCE4EC}" type="presParOf" srcId="{156B21AD-1108-45B3-8555-720DF2493CFA}" destId="{7CD9C085-804B-47FB-BB7E-8CEE58631CE3}" srcOrd="13" destOrd="0" presId="urn:microsoft.com/office/officeart/2005/8/layout/cycle5"/>
    <dgm:cxn modelId="{7EC621CE-A034-4696-B6D7-5D1978C0EF0F}" type="presParOf" srcId="{156B21AD-1108-45B3-8555-720DF2493CFA}" destId="{BBCD7662-F777-4BA0-962B-4308FBF3A7D6}" srcOrd="14" destOrd="0" presId="urn:microsoft.com/office/officeart/2005/8/layout/cycle5"/>
    <dgm:cxn modelId="{96FD11A0-2127-45F2-9EDC-46677B624503}" type="presParOf" srcId="{156B21AD-1108-45B3-8555-720DF2493CFA}" destId="{469AFBFB-6F5D-4988-AA73-8ADD5687D66A}" srcOrd="15" destOrd="0" presId="urn:microsoft.com/office/officeart/2005/8/layout/cycle5"/>
    <dgm:cxn modelId="{944C1CF6-F41A-4C06-AF50-A674D8AC334C}" type="presParOf" srcId="{156B21AD-1108-45B3-8555-720DF2493CFA}" destId="{75D35F8A-B68E-479E-9162-A4588BC7C615}" srcOrd="16" destOrd="0" presId="urn:microsoft.com/office/officeart/2005/8/layout/cycle5"/>
    <dgm:cxn modelId="{E644FE50-AF8F-40D1-B8F9-3A099A2F70A3}" type="presParOf" srcId="{156B21AD-1108-45B3-8555-720DF2493CFA}" destId="{9FF089B1-FB68-49B7-98BB-1CD6BC516218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8B086-918A-429F-A156-B9C121312D46}">
      <dsp:nvSpPr>
        <dsp:cNvPr id="0" name=""/>
        <dsp:cNvSpPr/>
      </dsp:nvSpPr>
      <dsp:spPr>
        <a:xfrm>
          <a:off x="4593207" y="3212"/>
          <a:ext cx="2032295" cy="1320992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err="1">
              <a:latin typeface="Calibri"/>
            </a:rPr>
            <a:t>perchè</a:t>
          </a:r>
          <a:r>
            <a:rPr lang="en-US" sz="4000" kern="1200">
              <a:latin typeface="Calibri"/>
            </a:rPr>
            <a:t> </a:t>
          </a:r>
          <a:endParaRPr lang="en-US" sz="4000" kern="1200"/>
        </a:p>
      </dsp:txBody>
      <dsp:txXfrm>
        <a:off x="4657693" y="67698"/>
        <a:ext cx="1903323" cy="1192020"/>
      </dsp:txXfrm>
    </dsp:sp>
    <dsp:sp modelId="{923857A6-3712-4574-BE5E-573046A0B1B9}">
      <dsp:nvSpPr>
        <dsp:cNvPr id="0" name=""/>
        <dsp:cNvSpPr/>
      </dsp:nvSpPr>
      <dsp:spPr>
        <a:xfrm>
          <a:off x="2497961" y="663708"/>
          <a:ext cx="6222787" cy="6222787"/>
        </a:xfrm>
        <a:custGeom>
          <a:avLst/>
          <a:gdLst/>
          <a:ahLst/>
          <a:cxnLst/>
          <a:rect l="0" t="0" r="0" b="0"/>
          <a:pathLst>
            <a:path>
              <a:moveTo>
                <a:pt x="4383022" y="271722"/>
              </a:moveTo>
              <a:arcTo wR="3111393" hR="3111393" stAng="17647395" swAng="923666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BF1252-4FF7-4188-9415-D1AA593AEF2D}">
      <dsp:nvSpPr>
        <dsp:cNvPr id="0" name=""/>
        <dsp:cNvSpPr/>
      </dsp:nvSpPr>
      <dsp:spPr>
        <a:xfrm>
          <a:off x="7287753" y="1558909"/>
          <a:ext cx="2032295" cy="13209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>
              <a:latin typeface="Calibri"/>
            </a:rPr>
            <a:t>come </a:t>
          </a:r>
          <a:endParaRPr lang="en-US" sz="4000" kern="1200"/>
        </a:p>
      </dsp:txBody>
      <dsp:txXfrm>
        <a:off x="7352239" y="1623395"/>
        <a:ext cx="1903323" cy="1192020"/>
      </dsp:txXfrm>
    </dsp:sp>
    <dsp:sp modelId="{78CE21EA-BAFA-404B-B1A7-93BB5EEB0EAF}">
      <dsp:nvSpPr>
        <dsp:cNvPr id="0" name=""/>
        <dsp:cNvSpPr/>
      </dsp:nvSpPr>
      <dsp:spPr>
        <a:xfrm>
          <a:off x="2497961" y="663708"/>
          <a:ext cx="6222787" cy="6222787"/>
        </a:xfrm>
        <a:custGeom>
          <a:avLst/>
          <a:gdLst/>
          <a:ahLst/>
          <a:cxnLst/>
          <a:rect l="0" t="0" r="0" b="0"/>
          <a:pathLst>
            <a:path>
              <a:moveTo>
                <a:pt x="6174309" y="2564297"/>
              </a:moveTo>
              <a:arcTo wR="3111393" hR="3111393" stAng="20992360" swAng="1215280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E63A83-3039-4F28-8CA2-962C5E6D4F50}">
      <dsp:nvSpPr>
        <dsp:cNvPr id="0" name=""/>
        <dsp:cNvSpPr/>
      </dsp:nvSpPr>
      <dsp:spPr>
        <a:xfrm>
          <a:off x="7287753" y="4670302"/>
          <a:ext cx="2032295" cy="1320992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err="1">
              <a:latin typeface="Calibri"/>
            </a:rPr>
            <a:t>cosa</a:t>
          </a:r>
          <a:endParaRPr lang="en-US" sz="4000" kern="1200"/>
        </a:p>
      </dsp:txBody>
      <dsp:txXfrm>
        <a:off x="7352239" y="4734788"/>
        <a:ext cx="1903323" cy="1192020"/>
      </dsp:txXfrm>
    </dsp:sp>
    <dsp:sp modelId="{E7C70DEE-A2EE-41B4-B685-8864613901FC}">
      <dsp:nvSpPr>
        <dsp:cNvPr id="0" name=""/>
        <dsp:cNvSpPr/>
      </dsp:nvSpPr>
      <dsp:spPr>
        <a:xfrm>
          <a:off x="2497961" y="663708"/>
          <a:ext cx="6222787" cy="6222787"/>
        </a:xfrm>
        <a:custGeom>
          <a:avLst/>
          <a:gdLst/>
          <a:ahLst/>
          <a:cxnLst/>
          <a:rect l="0" t="0" r="0" b="0"/>
          <a:pathLst>
            <a:path>
              <a:moveTo>
                <a:pt x="5091223" y="5511610"/>
              </a:moveTo>
              <a:arcTo wR="3111393" hR="3111393" stAng="3028940" swAng="923666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C11CF4-4C10-430B-92FE-9DFAD6DE151E}">
      <dsp:nvSpPr>
        <dsp:cNvPr id="0" name=""/>
        <dsp:cNvSpPr/>
      </dsp:nvSpPr>
      <dsp:spPr>
        <a:xfrm>
          <a:off x="4593207" y="6225999"/>
          <a:ext cx="2032295" cy="1320992"/>
        </a:xfrm>
        <a:prstGeom prst="round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>
              <a:latin typeface="Calibri"/>
            </a:rPr>
            <a:t>quando</a:t>
          </a:r>
          <a:endParaRPr lang="en-US" sz="4000" kern="1200"/>
        </a:p>
      </dsp:txBody>
      <dsp:txXfrm>
        <a:off x="4657693" y="6290485"/>
        <a:ext cx="1903323" cy="1192020"/>
      </dsp:txXfrm>
    </dsp:sp>
    <dsp:sp modelId="{BB76FE52-6347-4372-97E2-139B7395A129}">
      <dsp:nvSpPr>
        <dsp:cNvPr id="0" name=""/>
        <dsp:cNvSpPr/>
      </dsp:nvSpPr>
      <dsp:spPr>
        <a:xfrm>
          <a:off x="2497961" y="663708"/>
          <a:ext cx="6222787" cy="6222787"/>
        </a:xfrm>
        <a:custGeom>
          <a:avLst/>
          <a:gdLst/>
          <a:ahLst/>
          <a:cxnLst/>
          <a:rect l="0" t="0" r="0" b="0"/>
          <a:pathLst>
            <a:path>
              <a:moveTo>
                <a:pt x="1839764" y="5951064"/>
              </a:moveTo>
              <a:arcTo wR="3111393" hR="3111393" stAng="6847395" swAng="923666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D5AA80-DA79-45D0-89BF-BA294D2D8D56}">
      <dsp:nvSpPr>
        <dsp:cNvPr id="0" name=""/>
        <dsp:cNvSpPr/>
      </dsp:nvSpPr>
      <dsp:spPr>
        <a:xfrm>
          <a:off x="1898661" y="4670302"/>
          <a:ext cx="2032295" cy="132099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>
              <a:latin typeface="Calibri"/>
            </a:rPr>
            <a:t>chi</a:t>
          </a:r>
        </a:p>
      </dsp:txBody>
      <dsp:txXfrm>
        <a:off x="1963147" y="4734788"/>
        <a:ext cx="1903323" cy="1192020"/>
      </dsp:txXfrm>
    </dsp:sp>
    <dsp:sp modelId="{BBCD7662-F777-4BA0-962B-4308FBF3A7D6}">
      <dsp:nvSpPr>
        <dsp:cNvPr id="0" name=""/>
        <dsp:cNvSpPr/>
      </dsp:nvSpPr>
      <dsp:spPr>
        <a:xfrm>
          <a:off x="2497961" y="663708"/>
          <a:ext cx="6222787" cy="6222787"/>
        </a:xfrm>
        <a:custGeom>
          <a:avLst/>
          <a:gdLst/>
          <a:ahLst/>
          <a:cxnLst/>
          <a:rect l="0" t="0" r="0" b="0"/>
          <a:pathLst>
            <a:path>
              <a:moveTo>
                <a:pt x="48477" y="3658489"/>
              </a:moveTo>
              <a:arcTo wR="3111393" hR="3111393" stAng="10192360" swAng="1215280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9AFBFB-6F5D-4988-AA73-8ADD5687D66A}">
      <dsp:nvSpPr>
        <dsp:cNvPr id="0" name=""/>
        <dsp:cNvSpPr/>
      </dsp:nvSpPr>
      <dsp:spPr>
        <a:xfrm>
          <a:off x="1898661" y="1558909"/>
          <a:ext cx="2032295" cy="1320992"/>
        </a:xfrm>
        <a:prstGeom prst="roundRect">
          <a:avLst/>
        </a:prstGeom>
        <a:solidFill>
          <a:srgbClr val="C00000"/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>
              <a:latin typeface="Calibri"/>
            </a:rPr>
            <a:t>dove</a:t>
          </a:r>
          <a:endParaRPr lang="en-US" sz="4000" kern="1200"/>
        </a:p>
      </dsp:txBody>
      <dsp:txXfrm>
        <a:off x="1963147" y="1623395"/>
        <a:ext cx="1903323" cy="1192020"/>
      </dsp:txXfrm>
    </dsp:sp>
    <dsp:sp modelId="{9FF089B1-FB68-49B7-98BB-1CD6BC516218}">
      <dsp:nvSpPr>
        <dsp:cNvPr id="0" name=""/>
        <dsp:cNvSpPr/>
      </dsp:nvSpPr>
      <dsp:spPr>
        <a:xfrm>
          <a:off x="2497961" y="663708"/>
          <a:ext cx="6222787" cy="6222787"/>
        </a:xfrm>
        <a:custGeom>
          <a:avLst/>
          <a:gdLst/>
          <a:ahLst/>
          <a:cxnLst/>
          <a:rect l="0" t="0" r="0" b="0"/>
          <a:pathLst>
            <a:path>
              <a:moveTo>
                <a:pt x="1131563" y="711176"/>
              </a:moveTo>
              <a:arcTo wR="3111393" hR="3111393" stAng="13828940" swAng="923666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67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00799" y="0"/>
            <a:ext cx="2984183" cy="50267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B22EEE4F-47D7-416B-BA2D-A8FF2C7D4B6C}" type="datetimeFigureOut">
              <a:rPr lang="it-IT" smtClean="0"/>
              <a:t>25/05/2026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8658" y="4821506"/>
            <a:ext cx="5509260" cy="3944868"/>
          </a:xfrm>
          <a:prstGeom prst="rect">
            <a:avLst/>
          </a:prstGeom>
        </p:spPr>
        <p:txBody>
          <a:bodyPr vert="horz" lIns="96597" tIns="48299" rIns="96597" bIns="48299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183" cy="502674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00799" y="9516039"/>
            <a:ext cx="2984183" cy="502674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2BD6BD02-BC8D-46EB-ADB8-69BF32C2CC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593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6BD02-BC8D-46EB-ADB8-69BF32C2CC1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963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6BD02-BC8D-46EB-ADB8-69BF32C2CC1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5146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6BD02-BC8D-46EB-ADB8-69BF32C2CC13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1055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8EF24-E6F9-A8FE-9CF2-FAA226922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B383DEE-F04D-239F-0057-64F634F0AE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A9FADEDB-F39D-DA25-DDB8-6C370BBD10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913141D-300C-C02A-B109-88CDA58E3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6BD02-BC8D-46EB-ADB8-69BF32C2CC1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73248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6BD02-BC8D-46EB-ADB8-69BF32C2CC13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7678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DF793-F3C8-FEF9-770B-243808998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2655AC3-1698-A589-BAD9-01DAC1CD4C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99610E0-8323-5874-25E1-0BC1704B2A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C4E7B15-F92E-351B-76EE-5233D84858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6BD02-BC8D-46EB-ADB8-69BF32C2CC13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8060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6BD02-BC8D-46EB-ADB8-69BF32C2CC13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0853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6BD02-BC8D-46EB-ADB8-69BF32C2CC13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51678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6BD02-BC8D-46EB-ADB8-69BF32C2CC13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3857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B9524-D1E0-CC70-3641-242EFBBC3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1EEEEDF-5A62-88D5-BABC-8A4E16FF7F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D9803BC-903E-8856-B54B-A8714C2609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56C95A8-B26D-5860-3634-BB1D9C2476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6BD02-BC8D-46EB-ADB8-69BF32C2CC13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39798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6BD02-BC8D-46EB-ADB8-69BF32C2CC13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786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6BD02-BC8D-46EB-ADB8-69BF32C2CC1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3851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6BD02-BC8D-46EB-ADB8-69BF32C2CC13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1099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6BD02-BC8D-46EB-ADB8-69BF32C2CC1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4607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6BD02-BC8D-46EB-ADB8-69BF32C2CC1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890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6BD02-BC8D-46EB-ADB8-69BF32C2CC1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77833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6BD02-BC8D-46EB-ADB8-69BF32C2CC1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2278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6BD02-BC8D-46EB-ADB8-69BF32C2CC1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5804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67D2C-C8FE-9F69-4126-39631F313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D6B790A-2B6C-E513-D5F3-78CCC92518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10E2598-E5A0-2B4A-6BFB-3C8B7347C6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4D4BD70-2EFC-2F6D-33AD-6BAF11DC48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6BD02-BC8D-46EB-ADB8-69BF32C2CC1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9980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sv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44829" y="0"/>
            <a:ext cx="8843171" cy="10287000"/>
            <a:chOff x="0" y="0"/>
            <a:chExt cx="1370039" cy="15937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0039" cy="1593725"/>
            </a:xfrm>
            <a:custGeom>
              <a:avLst/>
              <a:gdLst/>
              <a:ahLst/>
              <a:cxnLst/>
              <a:rect l="l" t="t" r="r" b="b"/>
              <a:pathLst>
                <a:path w="1370039" h="1593725">
                  <a:moveTo>
                    <a:pt x="0" y="0"/>
                  </a:moveTo>
                  <a:lnTo>
                    <a:pt x="1370039" y="0"/>
                  </a:lnTo>
                  <a:lnTo>
                    <a:pt x="1370039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3"/>
              <a:stretch>
                <a:fillRect l="-37299" r="-37299"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585843" y="132723"/>
            <a:ext cx="4846643" cy="1791955"/>
            <a:chOff x="0" y="0"/>
            <a:chExt cx="6462190" cy="238927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Freeform 6"/>
            <p:cNvSpPr/>
            <p:nvPr/>
          </p:nvSpPr>
          <p:spPr>
            <a:xfrm>
              <a:off x="2036459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Freeform 7"/>
            <p:cNvSpPr/>
            <p:nvPr/>
          </p:nvSpPr>
          <p:spPr>
            <a:xfrm>
              <a:off x="4072917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" name="Freeform 8"/>
          <p:cNvSpPr/>
          <p:nvPr/>
        </p:nvSpPr>
        <p:spPr>
          <a:xfrm>
            <a:off x="16098987" y="27948"/>
            <a:ext cx="2103288" cy="2051737"/>
          </a:xfrm>
          <a:custGeom>
            <a:avLst/>
            <a:gdLst/>
            <a:ahLst/>
            <a:cxnLst/>
            <a:rect l="l" t="t" r="r" b="b"/>
            <a:pathLst>
              <a:path w="2103288" h="2051737">
                <a:moveTo>
                  <a:pt x="0" y="0"/>
                </a:moveTo>
                <a:lnTo>
                  <a:pt x="2103288" y="0"/>
                </a:lnTo>
                <a:lnTo>
                  <a:pt x="2103288" y="2051736"/>
                </a:lnTo>
                <a:lnTo>
                  <a:pt x="0" y="20517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TextBox 9"/>
          <p:cNvSpPr txBox="1"/>
          <p:nvPr/>
        </p:nvSpPr>
        <p:spPr>
          <a:xfrm>
            <a:off x="663474" y="5497514"/>
            <a:ext cx="8480526" cy="3148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4900" spc="-147">
                <a:solidFill>
                  <a:srgbClr val="D9E4F2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rPr>
              <a:t>verso </a:t>
            </a:r>
            <a:r>
              <a:rPr lang="en-US" sz="4900" spc="-147" err="1">
                <a:solidFill>
                  <a:srgbClr val="D9E4F2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rPr>
              <a:t>una</a:t>
            </a:r>
            <a:r>
              <a:rPr lang="en-US" sz="4900" spc="-147">
                <a:solidFill>
                  <a:srgbClr val="D9E4F2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rPr>
              <a:t> Rete Nazionale </a:t>
            </a:r>
            <a:r>
              <a:rPr lang="en-US" sz="4900" spc="-147" err="1">
                <a:solidFill>
                  <a:srgbClr val="D9E4F2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rPr>
              <a:t>dei</a:t>
            </a:r>
            <a:r>
              <a:rPr lang="en-US" sz="4900" spc="-147">
                <a:solidFill>
                  <a:srgbClr val="D9E4F2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rPr>
              <a:t> Consigli/</a:t>
            </a:r>
            <a:r>
              <a:rPr lang="en-US" sz="4900" spc="-147" err="1">
                <a:solidFill>
                  <a:srgbClr val="D9E4F2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rPr>
              <a:t>Consulte</a:t>
            </a:r>
            <a:r>
              <a:rPr lang="en-US" sz="4900" spc="-147">
                <a:solidFill>
                  <a:srgbClr val="D9E4F2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rPr>
              <a:t>/</a:t>
            </a:r>
            <a:r>
              <a:rPr lang="en-US" sz="4900" spc="-147" err="1">
                <a:solidFill>
                  <a:srgbClr val="D9E4F2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rPr>
              <a:t>Comitati</a:t>
            </a:r>
            <a:r>
              <a:rPr lang="en-US" sz="4900" spc="-147">
                <a:solidFill>
                  <a:srgbClr val="D9E4F2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rPr>
              <a:t> del </a:t>
            </a:r>
            <a:r>
              <a:rPr lang="en-US" sz="4900" spc="-147" err="1">
                <a:solidFill>
                  <a:srgbClr val="D9E4F2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rPr>
              <a:t>Personale</a:t>
            </a:r>
            <a:r>
              <a:rPr lang="en-US" sz="4900" spc="-147">
                <a:solidFill>
                  <a:srgbClr val="D9E4F2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rPr>
              <a:t> </a:t>
            </a:r>
            <a:r>
              <a:rPr lang="en-US" sz="4900" spc="-147" err="1">
                <a:solidFill>
                  <a:srgbClr val="D9E4F2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rPr>
              <a:t>Tecnico</a:t>
            </a:r>
            <a:r>
              <a:rPr lang="en-US" sz="4900" spc="-147">
                <a:solidFill>
                  <a:srgbClr val="D9E4F2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rPr>
              <a:t> </a:t>
            </a:r>
            <a:r>
              <a:rPr lang="en-US" sz="4900" spc="-147" err="1">
                <a:solidFill>
                  <a:srgbClr val="D9E4F2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rPr>
              <a:t>Amministrativo</a:t>
            </a:r>
            <a:r>
              <a:rPr lang="en-US" sz="4900" spc="-147">
                <a:solidFill>
                  <a:srgbClr val="D9E4F2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rPr>
              <a:t> </a:t>
            </a:r>
            <a:r>
              <a:rPr lang="en-US" sz="4900" spc="-147" err="1">
                <a:solidFill>
                  <a:srgbClr val="D9E4F2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rPr>
              <a:t>Bibliotecario</a:t>
            </a:r>
            <a:r>
              <a:rPr lang="en-US" sz="4900" spc="-147">
                <a:solidFill>
                  <a:srgbClr val="D9E4F2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rPr>
              <a:t> e </a:t>
            </a:r>
            <a:r>
              <a:rPr lang="en-US" sz="4900" spc="-147" err="1">
                <a:solidFill>
                  <a:srgbClr val="D9E4F2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rPr>
              <a:t>Collaboratori</a:t>
            </a:r>
            <a:r>
              <a:rPr lang="en-US" sz="4900" spc="-147">
                <a:solidFill>
                  <a:srgbClr val="D9E4F2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rPr>
              <a:t> </a:t>
            </a:r>
            <a:r>
              <a:rPr lang="en-US" sz="4900" spc="-147" err="1">
                <a:solidFill>
                  <a:srgbClr val="D9E4F2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rPr>
              <a:t>Esperti</a:t>
            </a:r>
            <a:r>
              <a:rPr lang="en-US" sz="4900" spc="-147">
                <a:solidFill>
                  <a:srgbClr val="D9E4F2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rPr>
              <a:t> </a:t>
            </a:r>
            <a:r>
              <a:rPr lang="en-US" sz="4900" spc="-147" err="1">
                <a:solidFill>
                  <a:srgbClr val="D9E4F2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rPr>
              <a:t>Linguistici</a:t>
            </a:r>
            <a:endParaRPr lang="en-US" sz="4900" spc="-147" err="1">
              <a:solidFill>
                <a:srgbClr val="D9E4F2"/>
              </a:solidFill>
              <a:latin typeface="ITC Avant Garde Gothic"/>
              <a:ea typeface="ITC Avant Garde Gothic"/>
              <a:cs typeface="ITC Avant Garde Gothi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63474" y="2118832"/>
            <a:ext cx="8480526" cy="2984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99"/>
              </a:lnSpc>
              <a:spcBef>
                <a:spcPct val="0"/>
              </a:spcBef>
            </a:pPr>
            <a:r>
              <a:rPr lang="en-US" sz="5499" b="1">
                <a:solidFill>
                  <a:srgbClr val="D9E4F2"/>
                </a:solidFill>
                <a:latin typeface="ITC Avant Garde Gothic Bold"/>
                <a:ea typeface="ITC Avant Garde Gothic Bold"/>
                <a:cs typeface="ITC Avant Garde Gothic Bold"/>
                <a:sym typeface="ITC Avant Garde Gothic Bold"/>
              </a:rPr>
              <a:t>DIALOGO RAPPRESENTANZA INNOVAZIONE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3474" y="8808720"/>
            <a:ext cx="7194651" cy="942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700" i="1">
                <a:solidFill>
                  <a:srgbClr val="D9E4F2"/>
                </a:solidFill>
                <a:latin typeface="ITC Avant Garde Gothic Italics"/>
                <a:ea typeface="ITC Avant Garde Gothic Italics"/>
                <a:cs typeface="ITC Avant Garde Gothic Italics"/>
                <a:sym typeface="ITC Avant Garde Gothic Italics"/>
              </a:rPr>
              <a:t>26 </a:t>
            </a:r>
            <a:r>
              <a:rPr lang="en-US" sz="2700" i="1" err="1">
                <a:solidFill>
                  <a:srgbClr val="D9E4F2"/>
                </a:solidFill>
                <a:latin typeface="ITC Avant Garde Gothic Italics"/>
                <a:ea typeface="ITC Avant Garde Gothic Italics"/>
                <a:cs typeface="ITC Avant Garde Gothic Italics"/>
                <a:sym typeface="ITC Avant Garde Gothic Italics"/>
              </a:rPr>
              <a:t>maggio</a:t>
            </a:r>
            <a:r>
              <a:rPr lang="en-US" sz="2700" i="1">
                <a:solidFill>
                  <a:srgbClr val="D9E4F2"/>
                </a:solidFill>
                <a:latin typeface="ITC Avant Garde Gothic Italics"/>
                <a:ea typeface="ITC Avant Garde Gothic Italics"/>
                <a:cs typeface="ITC Avant Garde Gothic Italics"/>
                <a:sym typeface="ITC Avant Garde Gothic Italics"/>
              </a:rPr>
              <a:t> 2026</a:t>
            </a:r>
          </a:p>
          <a:p>
            <a:pPr marL="0" lvl="0" indent="0" algn="l">
              <a:lnSpc>
                <a:spcPts val="3779"/>
              </a:lnSpc>
            </a:pPr>
            <a:r>
              <a:rPr lang="en-US" sz="2700" i="1">
                <a:solidFill>
                  <a:srgbClr val="D9E4F2"/>
                </a:solidFill>
                <a:latin typeface="ITC Avant Garde Gothic Italics"/>
                <a:ea typeface="ITC Avant Garde Gothic Italics"/>
                <a:cs typeface="ITC Avant Garde Gothic Italics"/>
                <a:sym typeface="ITC Avant Garde Gothic Italics"/>
              </a:rPr>
              <a:t>Università degli Studi di Ferrara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F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7851EE-E1F3-CE0A-522C-11EE9370D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5F1FA46-D4EA-F665-8DDF-3564C21746B4}"/>
              </a:ext>
            </a:extLst>
          </p:cNvPr>
          <p:cNvGrpSpPr/>
          <p:nvPr/>
        </p:nvGrpSpPr>
        <p:grpSpPr>
          <a:xfrm>
            <a:off x="666750" y="659606"/>
            <a:ext cx="6886575" cy="3064669"/>
            <a:chOff x="0" y="-9525"/>
            <a:chExt cx="9182100" cy="4086225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202413E5-EFE5-AADF-0E08-CB336AAEF4BA}"/>
                </a:ext>
              </a:extLst>
            </p:cNvPr>
            <p:cNvSpPr txBox="1"/>
            <p:nvPr/>
          </p:nvSpPr>
          <p:spPr>
            <a:xfrm>
              <a:off x="0" y="-9525"/>
              <a:ext cx="9182100" cy="1381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000"/>
                </a:lnSpc>
                <a:spcBef>
                  <a:spcPct val="0"/>
                </a:spcBef>
              </a:pPr>
              <a:r>
                <a:rPr lang="en-US" sz="8000" spc="-240" err="1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Inclusione</a:t>
              </a:r>
              <a:r>
                <a:rPr lang="en-US" sz="8000" spc="-240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 </a:t>
              </a: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0041AEE-3F43-DB4C-5861-8EA53A9BAD52}"/>
                </a:ext>
              </a:extLst>
            </p:cNvPr>
            <p:cNvSpPr txBox="1"/>
            <p:nvPr/>
          </p:nvSpPr>
          <p:spPr>
            <a:xfrm>
              <a:off x="0" y="3362325"/>
              <a:ext cx="9182100" cy="714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8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9616763E-37E5-2502-7098-D0ED89E55F8C}"/>
              </a:ext>
            </a:extLst>
          </p:cNvPr>
          <p:cNvGrpSpPr/>
          <p:nvPr/>
        </p:nvGrpSpPr>
        <p:grpSpPr>
          <a:xfrm>
            <a:off x="-975403" y="8280611"/>
            <a:ext cx="4846643" cy="1791955"/>
            <a:chOff x="0" y="0"/>
            <a:chExt cx="6462190" cy="238927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EB884DC-1CA6-376C-5FB2-6C8CA0D22E99}"/>
                </a:ext>
              </a:extLst>
            </p:cNvPr>
            <p:cNvSpPr/>
            <p:nvPr/>
          </p:nvSpPr>
          <p:spPr>
            <a:xfrm>
              <a:off x="0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AD2583F-434F-3541-38CF-98558E12173D}"/>
                </a:ext>
              </a:extLst>
            </p:cNvPr>
            <p:cNvSpPr/>
            <p:nvPr/>
          </p:nvSpPr>
          <p:spPr>
            <a:xfrm>
              <a:off x="2036459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549E29E-B0D0-CF4C-A112-C94F2AC0B4F8}"/>
                </a:ext>
              </a:extLst>
            </p:cNvPr>
            <p:cNvSpPr/>
            <p:nvPr/>
          </p:nvSpPr>
          <p:spPr>
            <a:xfrm>
              <a:off x="4072917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5B67F6A1-26FD-5FC7-4209-380FF51626BD}"/>
              </a:ext>
            </a:extLst>
          </p:cNvPr>
          <p:cNvSpPr/>
          <p:nvPr/>
        </p:nvSpPr>
        <p:spPr>
          <a:xfrm>
            <a:off x="816552" y="3688422"/>
            <a:ext cx="3801839" cy="152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>
                <a:solidFill>
                  <a:schemeClr val="accent1">
                    <a:lumMod val="75000"/>
                  </a:schemeClr>
                </a:solidFill>
              </a:rPr>
              <a:t>Servizio Neurodivergenze </a:t>
            </a:r>
            <a:r>
              <a:rPr lang="it-IT" sz="2400" b="1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it-IT" sz="2400" b="1" err="1">
                <a:solidFill>
                  <a:schemeClr val="accent1">
                    <a:lumMod val="75000"/>
                  </a:schemeClr>
                </a:solidFill>
              </a:rPr>
              <a:t>UniTN</a:t>
            </a:r>
            <a:r>
              <a:rPr lang="it-IT" sz="2400" b="1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A5E8E3E-DE85-E86D-5DD7-AF1A66BBFE9E}"/>
              </a:ext>
            </a:extLst>
          </p:cNvPr>
          <p:cNvSpPr txBox="1"/>
          <p:nvPr/>
        </p:nvSpPr>
        <p:spPr>
          <a:xfrm>
            <a:off x="7621374" y="1535366"/>
            <a:ext cx="101486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>
                <a:solidFill>
                  <a:schemeClr val="accent5">
                    <a:lumMod val="60000"/>
                    <a:lumOff val="40000"/>
                  </a:schemeClr>
                </a:solidFill>
                <a:latin typeface="ITC Avant Garde Gothic" panose="020B0604020202020204" charset="0"/>
              </a:rPr>
              <a:t>Spunti di miglioramento 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15669C96-FE3D-02AE-FC7F-A2D0D7FED4E8}"/>
              </a:ext>
            </a:extLst>
          </p:cNvPr>
          <p:cNvSpPr/>
          <p:nvPr/>
        </p:nvSpPr>
        <p:spPr>
          <a:xfrm>
            <a:off x="6412012" y="3648451"/>
            <a:ext cx="3801839" cy="152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>
                <a:solidFill>
                  <a:schemeClr val="accent1">
                    <a:lumMod val="75000"/>
                  </a:schemeClr>
                </a:solidFill>
              </a:rPr>
              <a:t>Equality Week</a:t>
            </a:r>
            <a:r>
              <a:rPr lang="it-IT" sz="2400" b="1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it-IT" sz="2400" b="1" err="1">
                <a:solidFill>
                  <a:schemeClr val="accent1">
                    <a:lumMod val="75000"/>
                  </a:schemeClr>
                </a:solidFill>
              </a:rPr>
              <a:t>UniMore</a:t>
            </a:r>
            <a:r>
              <a:rPr lang="it-IT" sz="2400" b="1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996F86E5-A5A3-E39E-68D8-CDDC0AAC573E}"/>
              </a:ext>
            </a:extLst>
          </p:cNvPr>
          <p:cNvSpPr/>
          <p:nvPr/>
        </p:nvSpPr>
        <p:spPr>
          <a:xfrm>
            <a:off x="13031574" y="6217412"/>
            <a:ext cx="3801839" cy="152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>
                <a:solidFill>
                  <a:schemeClr val="accent1">
                    <a:lumMod val="75000"/>
                  </a:schemeClr>
                </a:solidFill>
              </a:rPr>
              <a:t>Servizio digitalizzazione dispense </a:t>
            </a:r>
            <a:r>
              <a:rPr lang="it-IT" sz="2400" b="1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it-IT" sz="2400" b="1" err="1">
                <a:solidFill>
                  <a:schemeClr val="accent1">
                    <a:lumMod val="75000"/>
                  </a:schemeClr>
                </a:solidFill>
              </a:rPr>
              <a:t>UniFE</a:t>
            </a:r>
            <a:r>
              <a:rPr lang="it-IT" sz="2400" b="1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0A997CD8-277A-BFA8-9DC6-5C3F29D0165C}"/>
              </a:ext>
            </a:extLst>
          </p:cNvPr>
          <p:cNvSpPr/>
          <p:nvPr/>
        </p:nvSpPr>
        <p:spPr>
          <a:xfrm>
            <a:off x="2131623" y="6217412"/>
            <a:ext cx="3801839" cy="152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3200" b="1" err="1">
                <a:solidFill>
                  <a:schemeClr val="accent1">
                    <a:lumMod val="75000"/>
                  </a:schemeClr>
                </a:solidFill>
              </a:rPr>
              <a:t>Disability</a:t>
            </a:r>
            <a:r>
              <a:rPr lang="it-IT" sz="3200" b="1">
                <a:solidFill>
                  <a:schemeClr val="accent1">
                    <a:lumMod val="75000"/>
                  </a:schemeClr>
                </a:solidFill>
              </a:rPr>
              <a:t> manager </a:t>
            </a:r>
            <a:r>
              <a:rPr lang="it-IT" sz="2400" b="1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it-IT" sz="2400" b="1" err="1">
                <a:solidFill>
                  <a:schemeClr val="accent1">
                    <a:lumMod val="75000"/>
                  </a:schemeClr>
                </a:solidFill>
              </a:rPr>
              <a:t>UniPV</a:t>
            </a:r>
            <a:r>
              <a:rPr lang="it-IT" sz="2400" b="1">
                <a:solidFill>
                  <a:schemeClr val="accent1">
                    <a:lumMod val="75000"/>
                  </a:schemeClr>
                </a:solidFill>
              </a:rPr>
              <a:t>, </a:t>
            </a:r>
            <a:r>
              <a:rPr lang="it-IT" sz="2400" b="1" err="1">
                <a:solidFill>
                  <a:schemeClr val="accent1">
                    <a:lumMod val="75000"/>
                  </a:schemeClr>
                </a:solidFill>
              </a:rPr>
              <a:t>UniBS</a:t>
            </a:r>
            <a:r>
              <a:rPr lang="it-IT" sz="2400" b="1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2400" b="1" err="1">
                <a:solidFill>
                  <a:schemeClr val="accent1">
                    <a:lumMod val="75000"/>
                  </a:schemeClr>
                </a:solidFill>
              </a:rPr>
              <a:t>UniMIB</a:t>
            </a:r>
            <a:r>
              <a:rPr lang="it-IT" sz="2400" b="1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2400" b="1" err="1">
                <a:solidFill>
                  <a:schemeClr val="accent1">
                    <a:lumMod val="75000"/>
                  </a:schemeClr>
                </a:solidFill>
              </a:rPr>
              <a:t>UniFE</a:t>
            </a:r>
            <a:r>
              <a:rPr lang="it-IT" sz="2400" b="1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2400" b="1" err="1">
                <a:solidFill>
                  <a:schemeClr val="accent1">
                    <a:lumMod val="75000"/>
                  </a:schemeClr>
                </a:solidFill>
              </a:rPr>
              <a:t>UniPR</a:t>
            </a:r>
            <a:r>
              <a:rPr lang="it-IT" sz="2400" b="1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2400" b="1" err="1">
                <a:solidFill>
                  <a:schemeClr val="accent1">
                    <a:lumMod val="75000"/>
                  </a:schemeClr>
                </a:solidFill>
              </a:rPr>
              <a:t>UniTN</a:t>
            </a:r>
            <a:r>
              <a:rPr lang="it-IT" sz="2400" b="1">
                <a:solidFill>
                  <a:schemeClr val="accent1">
                    <a:lumMod val="75000"/>
                  </a:schemeClr>
                </a:solidFill>
              </a:rPr>
              <a:t>) 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E4940333-B2F8-6FB6-828B-DEE464FA9247}"/>
              </a:ext>
            </a:extLst>
          </p:cNvPr>
          <p:cNvSpPr/>
          <p:nvPr/>
        </p:nvSpPr>
        <p:spPr>
          <a:xfrm>
            <a:off x="7621374" y="6231019"/>
            <a:ext cx="3801839" cy="152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err="1">
                <a:solidFill>
                  <a:schemeClr val="accent1">
                    <a:lumMod val="75000"/>
                  </a:schemeClr>
                </a:solidFill>
              </a:rPr>
              <a:t>Diversity</a:t>
            </a:r>
            <a:r>
              <a:rPr lang="it-IT" sz="3200" b="1">
                <a:solidFill>
                  <a:schemeClr val="accent1">
                    <a:lumMod val="75000"/>
                  </a:schemeClr>
                </a:solidFill>
              </a:rPr>
              <a:t> manager </a:t>
            </a:r>
            <a:r>
              <a:rPr lang="it-IT" sz="2400" b="1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it-IT" sz="2400" b="1" err="1">
                <a:solidFill>
                  <a:schemeClr val="accent1">
                    <a:lumMod val="75000"/>
                  </a:schemeClr>
                </a:solidFill>
              </a:rPr>
              <a:t>UniTN</a:t>
            </a:r>
            <a:r>
              <a:rPr lang="it-IT" sz="2400" b="1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36959AF0-EFA7-3ABD-C9C5-B3F1B797D2DD}"/>
              </a:ext>
            </a:extLst>
          </p:cNvPr>
          <p:cNvSpPr/>
          <p:nvPr/>
        </p:nvSpPr>
        <p:spPr>
          <a:xfrm>
            <a:off x="12007472" y="3648451"/>
            <a:ext cx="3801839" cy="152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>
                <a:solidFill>
                  <a:schemeClr val="accent1">
                    <a:lumMod val="75000"/>
                  </a:schemeClr>
                </a:solidFill>
              </a:rPr>
              <a:t>Interpretariato linguaggio segni </a:t>
            </a:r>
            <a:r>
              <a:rPr lang="it-IT" sz="2400" b="1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it-IT" sz="2400" b="1" err="1">
                <a:solidFill>
                  <a:schemeClr val="accent1">
                    <a:lumMod val="75000"/>
                  </a:schemeClr>
                </a:solidFill>
              </a:rPr>
              <a:t>UniFE</a:t>
            </a:r>
            <a:r>
              <a:rPr lang="it-IT" sz="2400" b="1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8043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F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5C21E2-3C49-477C-807C-095B83B07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D3B3B6A-25BD-B9D0-ECDF-08D74031C27C}"/>
              </a:ext>
            </a:extLst>
          </p:cNvPr>
          <p:cNvGrpSpPr/>
          <p:nvPr/>
        </p:nvGrpSpPr>
        <p:grpSpPr>
          <a:xfrm>
            <a:off x="666750" y="659606"/>
            <a:ext cx="6886575" cy="3064669"/>
            <a:chOff x="0" y="-9525"/>
            <a:chExt cx="9182100" cy="4086225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82E79F20-D683-5F84-8D2F-AC4F0BE3037C}"/>
                </a:ext>
              </a:extLst>
            </p:cNvPr>
            <p:cNvSpPr txBox="1"/>
            <p:nvPr/>
          </p:nvSpPr>
          <p:spPr>
            <a:xfrm>
              <a:off x="0" y="-9525"/>
              <a:ext cx="9182100" cy="1381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000"/>
                </a:lnSpc>
                <a:spcBef>
                  <a:spcPct val="0"/>
                </a:spcBef>
              </a:pPr>
              <a:r>
                <a:rPr lang="en-US" sz="8000" spc="-240" err="1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Sostenibilità</a:t>
              </a:r>
              <a:endParaRPr lang="en-US" sz="8000" spc="-240">
                <a:solidFill>
                  <a:srgbClr val="D9E4F2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35E9E45-AD04-CBF1-7403-AF184DD08754}"/>
                </a:ext>
              </a:extLst>
            </p:cNvPr>
            <p:cNvSpPr txBox="1"/>
            <p:nvPr/>
          </p:nvSpPr>
          <p:spPr>
            <a:xfrm>
              <a:off x="0" y="3362325"/>
              <a:ext cx="9182100" cy="714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8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BA331C1B-BC47-0DC4-9364-A00555B61E58}"/>
              </a:ext>
            </a:extLst>
          </p:cNvPr>
          <p:cNvGrpSpPr/>
          <p:nvPr/>
        </p:nvGrpSpPr>
        <p:grpSpPr>
          <a:xfrm>
            <a:off x="-1303343" y="7829550"/>
            <a:ext cx="4846643" cy="1791955"/>
            <a:chOff x="0" y="0"/>
            <a:chExt cx="6462190" cy="238927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57235FF9-6B88-8A5D-D8F0-C165909F74FF}"/>
                </a:ext>
              </a:extLst>
            </p:cNvPr>
            <p:cNvSpPr/>
            <p:nvPr/>
          </p:nvSpPr>
          <p:spPr>
            <a:xfrm>
              <a:off x="0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BA7D8C4D-671D-7DC4-BC52-EEDD0A2C45A8}"/>
                </a:ext>
              </a:extLst>
            </p:cNvPr>
            <p:cNvSpPr/>
            <p:nvPr/>
          </p:nvSpPr>
          <p:spPr>
            <a:xfrm>
              <a:off x="2036459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5027535-7EAD-BEFE-0E4B-3A7B7D79FB56}"/>
                </a:ext>
              </a:extLst>
            </p:cNvPr>
            <p:cNvSpPr/>
            <p:nvPr/>
          </p:nvSpPr>
          <p:spPr>
            <a:xfrm>
              <a:off x="4072917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78EA56A-ACC6-6E31-74C3-DBD17A0B675F}"/>
              </a:ext>
            </a:extLst>
          </p:cNvPr>
          <p:cNvSpPr txBox="1"/>
          <p:nvPr/>
        </p:nvSpPr>
        <p:spPr>
          <a:xfrm>
            <a:off x="666750" y="1697545"/>
            <a:ext cx="16630650" cy="6096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endParaRPr lang="it-IT" sz="4000" b="1">
              <a:solidFill>
                <a:srgbClr val="92D050"/>
              </a:solidFill>
            </a:endParaRPr>
          </a:p>
          <a:p>
            <a:r>
              <a:rPr lang="it-IT" sz="4000" b="1">
                <a:solidFill>
                  <a:schemeClr val="bg1"/>
                </a:solidFill>
              </a:rPr>
              <a:t>Obiettivi climatici</a:t>
            </a:r>
          </a:p>
          <a:p>
            <a:r>
              <a:rPr lang="it-IT" sz="2400" b="1">
                <a:solidFill>
                  <a:schemeClr val="bg1"/>
                </a:solidFill>
              </a:rPr>
              <a:t>Riduzione emissioni e raggiungimento neutralità carbonica entro il 2050</a:t>
            </a:r>
          </a:p>
          <a:p>
            <a:endParaRPr lang="it-IT" sz="2400" b="1">
              <a:solidFill>
                <a:schemeClr val="bg1"/>
              </a:solidFill>
            </a:endParaRPr>
          </a:p>
          <a:p>
            <a:r>
              <a:rPr lang="it-IT" sz="4000" b="1">
                <a:solidFill>
                  <a:schemeClr val="bg1"/>
                </a:solidFill>
              </a:rPr>
              <a:t>Energia e risorse</a:t>
            </a:r>
          </a:p>
          <a:p>
            <a:pPr lvl="0"/>
            <a:r>
              <a:rPr lang="it-IT" sz="2400" b="1">
                <a:solidFill>
                  <a:schemeClr val="bg1"/>
                </a:solidFill>
              </a:rPr>
              <a:t>Transizione Energetica: Utilizzo di energia 100% da fonti rinnovabili, installazione di impianti fotovoltaici, tecnologia LED e sistemi di cogenerazione/trigenerazione.</a:t>
            </a:r>
          </a:p>
          <a:p>
            <a:pPr lvl="0"/>
            <a:endParaRPr lang="it-IT" sz="2400" b="1">
              <a:solidFill>
                <a:schemeClr val="bg1"/>
              </a:solidFill>
            </a:endParaRPr>
          </a:p>
          <a:p>
            <a:r>
              <a:rPr lang="it-IT" sz="4000" b="1">
                <a:solidFill>
                  <a:schemeClr val="bg1"/>
                </a:solidFill>
              </a:rPr>
              <a:t>Mobilità e infrastrutture</a:t>
            </a:r>
          </a:p>
          <a:p>
            <a:r>
              <a:rPr lang="it-IT" sz="2400" b="1">
                <a:solidFill>
                  <a:schemeClr val="bg1"/>
                </a:solidFill>
              </a:rPr>
              <a:t>Promozione Bike to Work, agevolazioni e scontri trasporto pubblico, progettazione edifici a basso impatto ambientale e digitalizzazione processi per riduzione uso carta. </a:t>
            </a:r>
          </a:p>
          <a:p>
            <a:endParaRPr lang="it-IT" sz="2400" b="1">
              <a:solidFill>
                <a:schemeClr val="bg1"/>
              </a:solidFill>
            </a:endParaRPr>
          </a:p>
          <a:p>
            <a:r>
              <a:rPr lang="it-IT" sz="4000" b="1">
                <a:solidFill>
                  <a:schemeClr val="bg1"/>
                </a:solidFill>
              </a:rPr>
              <a:t>Creazione figure chiave</a:t>
            </a:r>
          </a:p>
          <a:p>
            <a:r>
              <a:rPr lang="it-IT" sz="2400" b="1">
                <a:solidFill>
                  <a:schemeClr val="bg1"/>
                </a:solidFill>
              </a:rPr>
              <a:t>Green Office e Office for </a:t>
            </a:r>
            <a:r>
              <a:rPr lang="it-IT" sz="2400" b="1" err="1">
                <a:solidFill>
                  <a:schemeClr val="bg1"/>
                </a:solidFill>
              </a:rPr>
              <a:t>Sustainable</a:t>
            </a:r>
            <a:r>
              <a:rPr lang="it-IT" sz="2400" b="1">
                <a:solidFill>
                  <a:schemeClr val="bg1"/>
                </a:solidFill>
              </a:rPr>
              <a:t> Actions, Energy Manager, Waste Manager e </a:t>
            </a:r>
            <a:r>
              <a:rPr lang="it-IT" sz="2400" b="1" err="1">
                <a:solidFill>
                  <a:schemeClr val="bg1"/>
                </a:solidFill>
              </a:rPr>
              <a:t>Mobility</a:t>
            </a:r>
            <a:r>
              <a:rPr lang="it-IT" sz="2400" b="1">
                <a:solidFill>
                  <a:schemeClr val="bg1"/>
                </a:solidFill>
              </a:rPr>
              <a:t> Manager, adesione a reti nazionali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4013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F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DC21DB-D280-884B-9EF2-96CD32180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95500C9-8A79-12C7-7BF4-8678AFDEF572}"/>
              </a:ext>
            </a:extLst>
          </p:cNvPr>
          <p:cNvGrpSpPr/>
          <p:nvPr/>
        </p:nvGrpSpPr>
        <p:grpSpPr>
          <a:xfrm>
            <a:off x="666750" y="659606"/>
            <a:ext cx="6886575" cy="3064669"/>
            <a:chOff x="0" y="-9525"/>
            <a:chExt cx="9182100" cy="4086225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228A402D-759E-0482-8CCC-0F1258EF75D6}"/>
                </a:ext>
              </a:extLst>
            </p:cNvPr>
            <p:cNvSpPr txBox="1"/>
            <p:nvPr/>
          </p:nvSpPr>
          <p:spPr>
            <a:xfrm>
              <a:off x="0" y="-9525"/>
              <a:ext cx="9182100" cy="1381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000"/>
                </a:lnSpc>
                <a:spcBef>
                  <a:spcPct val="0"/>
                </a:spcBef>
              </a:pPr>
              <a:r>
                <a:rPr lang="en-US" sz="8000" spc="-240" err="1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Sostenibilità</a:t>
              </a:r>
              <a:endParaRPr lang="en-US" sz="8000" spc="-240">
                <a:solidFill>
                  <a:srgbClr val="D9E4F2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F4CF2F0-8863-8EB0-90BC-6A4F7F6F6D28}"/>
                </a:ext>
              </a:extLst>
            </p:cNvPr>
            <p:cNvSpPr txBox="1"/>
            <p:nvPr/>
          </p:nvSpPr>
          <p:spPr>
            <a:xfrm>
              <a:off x="0" y="3362325"/>
              <a:ext cx="9182100" cy="714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8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0974DEAB-245D-9560-9181-D889FB57216C}"/>
              </a:ext>
            </a:extLst>
          </p:cNvPr>
          <p:cNvGrpSpPr/>
          <p:nvPr/>
        </p:nvGrpSpPr>
        <p:grpSpPr>
          <a:xfrm>
            <a:off x="14508157" y="278823"/>
            <a:ext cx="4846643" cy="1791955"/>
            <a:chOff x="0" y="0"/>
            <a:chExt cx="6462190" cy="238927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ABFD225-9306-08D4-A0E3-E92DB664857E}"/>
                </a:ext>
              </a:extLst>
            </p:cNvPr>
            <p:cNvSpPr/>
            <p:nvPr/>
          </p:nvSpPr>
          <p:spPr>
            <a:xfrm>
              <a:off x="0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048745B6-783A-10B6-6F0C-4B80EAE22ABB}"/>
                </a:ext>
              </a:extLst>
            </p:cNvPr>
            <p:cNvSpPr/>
            <p:nvPr/>
          </p:nvSpPr>
          <p:spPr>
            <a:xfrm>
              <a:off x="2036459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088316A-BEDD-7077-2E27-5B04005A002F}"/>
                </a:ext>
              </a:extLst>
            </p:cNvPr>
            <p:cNvSpPr/>
            <p:nvPr/>
          </p:nvSpPr>
          <p:spPr>
            <a:xfrm>
              <a:off x="4072917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DD46C65C-3A34-CCE8-882E-3393F23053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001262"/>
              </p:ext>
            </p:extLst>
          </p:nvPr>
        </p:nvGraphicFramePr>
        <p:xfrm>
          <a:off x="666751" y="2764199"/>
          <a:ext cx="17072964" cy="674096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05503">
                  <a:extLst>
                    <a:ext uri="{9D8B030D-6E8A-4147-A177-3AD203B41FA5}">
                      <a16:colId xmlns:a16="http://schemas.microsoft.com/office/drawing/2014/main" val="310298448"/>
                    </a:ext>
                  </a:extLst>
                </a:gridCol>
                <a:gridCol w="1586950">
                  <a:extLst>
                    <a:ext uri="{9D8B030D-6E8A-4147-A177-3AD203B41FA5}">
                      <a16:colId xmlns:a16="http://schemas.microsoft.com/office/drawing/2014/main" val="2383493093"/>
                    </a:ext>
                  </a:extLst>
                </a:gridCol>
                <a:gridCol w="1615439">
                  <a:extLst>
                    <a:ext uri="{9D8B030D-6E8A-4147-A177-3AD203B41FA5}">
                      <a16:colId xmlns:a16="http://schemas.microsoft.com/office/drawing/2014/main" val="4109040875"/>
                    </a:ext>
                  </a:extLst>
                </a:gridCol>
                <a:gridCol w="2220354">
                  <a:extLst>
                    <a:ext uri="{9D8B030D-6E8A-4147-A177-3AD203B41FA5}">
                      <a16:colId xmlns:a16="http://schemas.microsoft.com/office/drawing/2014/main" val="2517622337"/>
                    </a:ext>
                  </a:extLst>
                </a:gridCol>
                <a:gridCol w="1574403">
                  <a:extLst>
                    <a:ext uri="{9D8B030D-6E8A-4147-A177-3AD203B41FA5}">
                      <a16:colId xmlns:a16="http://schemas.microsoft.com/office/drawing/2014/main" val="364627865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831122539"/>
                    </a:ext>
                  </a:extLst>
                </a:gridCol>
                <a:gridCol w="1642531">
                  <a:extLst>
                    <a:ext uri="{9D8B030D-6E8A-4147-A177-3AD203B41FA5}">
                      <a16:colId xmlns:a16="http://schemas.microsoft.com/office/drawing/2014/main" val="256496490"/>
                    </a:ext>
                  </a:extLst>
                </a:gridCol>
                <a:gridCol w="2015065">
                  <a:extLst>
                    <a:ext uri="{9D8B030D-6E8A-4147-A177-3AD203B41FA5}">
                      <a16:colId xmlns:a16="http://schemas.microsoft.com/office/drawing/2014/main" val="3818884755"/>
                    </a:ext>
                  </a:extLst>
                </a:gridCol>
                <a:gridCol w="1955319">
                  <a:extLst>
                    <a:ext uri="{9D8B030D-6E8A-4147-A177-3AD203B41FA5}">
                      <a16:colId xmlns:a16="http://schemas.microsoft.com/office/drawing/2014/main" val="1335936021"/>
                    </a:ext>
                  </a:extLst>
                </a:gridCol>
              </a:tblGrid>
              <a:tr h="17859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>
                          <a:solidFill>
                            <a:schemeClr val="bg1"/>
                          </a:solidFill>
                          <a:latin typeface="ITC Avant Garde Gothic"/>
                        </a:rPr>
                        <a:t>Ateneo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>
                          <a:solidFill>
                            <a:schemeClr val="bg1"/>
                          </a:solidFill>
                          <a:latin typeface="ITC Avant Garde Gothic"/>
                        </a:rPr>
                        <a:t>GREEN OFFICE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>
                          <a:solidFill>
                            <a:schemeClr val="bg1"/>
                          </a:solidFill>
                          <a:latin typeface="ITC Avant Garde Gothic"/>
                        </a:rPr>
                        <a:t>MOBILITY MANAGER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>
                          <a:solidFill>
                            <a:schemeClr val="bg1"/>
                          </a:solidFill>
                          <a:latin typeface="ITC Avant Garde Gothic"/>
                        </a:rPr>
                        <a:t>WASTE MANAGER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>
                          <a:solidFill>
                            <a:schemeClr val="bg1"/>
                          </a:solidFill>
                          <a:latin typeface="ITC Avant Garde Gothic"/>
                        </a:rPr>
                        <a:t>ENERGY MANAGER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>
                          <a:solidFill>
                            <a:schemeClr val="bg1"/>
                          </a:solidFill>
                          <a:latin typeface="ITC Avant Garde Gothic"/>
                        </a:rPr>
                        <a:t>Bilancio Sostenibilità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>
                          <a:solidFill>
                            <a:schemeClr val="bg1"/>
                          </a:solidFill>
                          <a:latin typeface="ITC Avant Garde Gothic"/>
                        </a:rPr>
                        <a:t>INVENTARIO EMISSIONI</a:t>
                      </a:r>
                      <a:endParaRPr lang="it-IT" sz="1800"/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>
                          <a:solidFill>
                            <a:schemeClr val="bg1"/>
                          </a:solidFill>
                          <a:latin typeface="ITC Avant Garde Gothic"/>
                        </a:rPr>
                        <a:t>TRANSIZIONE ENERGETICA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>
                          <a:solidFill>
                            <a:schemeClr val="bg1"/>
                          </a:solidFill>
                          <a:latin typeface="ITC Avant Garde Gothic"/>
                        </a:rPr>
                        <a:t>RETE RUS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065286"/>
                  </a:ext>
                </a:extLst>
              </a:tr>
              <a:tr h="447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UNIFE</a:t>
                      </a:r>
                      <a:endParaRPr lang="en-US" sz="2800">
                        <a:latin typeface="ITC Avant Garde Gothic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280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280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 b="0" i="0" u="none" strike="noStrike" noProof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280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280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it-IT" sz="280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281594"/>
                  </a:ext>
                </a:extLst>
              </a:tr>
              <a:tr h="447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UNIMORE</a:t>
                      </a:r>
                      <a:endParaRPr lang="en-US" sz="2800">
                        <a:latin typeface="ITC Avant Garde Gothic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247465"/>
                  </a:ext>
                </a:extLst>
              </a:tr>
              <a:tr h="447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UNITN</a:t>
                      </a:r>
                      <a:endParaRPr lang="en-US" sz="2800">
                        <a:latin typeface="ITC Avant Garde Gothic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029920"/>
                  </a:ext>
                </a:extLst>
              </a:tr>
              <a:tr h="447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UNIPV</a:t>
                      </a:r>
                      <a:endParaRPr lang="en-US" sz="2800">
                        <a:latin typeface="ITC Avant Garde Gothic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60189"/>
                  </a:ext>
                </a:extLst>
              </a:tr>
              <a:tr h="447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UNIPR</a:t>
                      </a:r>
                      <a:endParaRPr lang="en-US" sz="2800">
                        <a:latin typeface="ITC Avant Garde Gothic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529619"/>
                  </a:ext>
                </a:extLst>
              </a:tr>
              <a:tr h="447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UNIPD</a:t>
                      </a:r>
                      <a:endParaRPr lang="en-US" sz="2800">
                        <a:latin typeface="ITC Avant Garde Gothic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(X) </a:t>
                      </a:r>
                      <a:r>
                        <a:rPr lang="it-IT" sz="2800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serv</a:t>
                      </a:r>
                      <a:r>
                        <a:rPr lang="it-IT" sz="280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. </a:t>
                      </a:r>
                      <a:r>
                        <a:rPr lang="it-IT" sz="2800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amb</a:t>
                      </a:r>
                      <a:r>
                        <a:rPr lang="it-IT" sz="280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it-IT" sz="280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499185"/>
                  </a:ext>
                </a:extLst>
              </a:tr>
              <a:tr h="447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UNIPG</a:t>
                      </a:r>
                      <a:endParaRPr lang="en-US" sz="2800">
                        <a:latin typeface="ITC Avant Garde Gothic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280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280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63502"/>
                  </a:ext>
                </a:extLst>
              </a:tr>
              <a:tr h="447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UNIBS</a:t>
                      </a:r>
                      <a:endParaRPr lang="en-US" sz="2800">
                        <a:latin typeface="ITC Avant Garde Gothic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280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280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098714"/>
                  </a:ext>
                </a:extLst>
              </a:tr>
              <a:tr h="447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UNIMIB</a:t>
                      </a:r>
                      <a:endParaRPr lang="en-US" sz="2800">
                        <a:latin typeface="ITC Avant Garde Gothic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702167"/>
                  </a:ext>
                </a:extLst>
              </a:tr>
              <a:tr h="447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SISSA</a:t>
                      </a:r>
                      <a:endParaRPr lang="en-US" sz="2800">
                        <a:latin typeface="ITC Avant Garde Gothic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280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0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IN CONVENZIONE CON UNITS</a:t>
                      </a:r>
                      <a:endParaRPr lang="it-IT" sz="2000"/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280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280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280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280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737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5855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F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ABDFDB-DAAB-9812-A9BD-416156DEF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69184E5-45F8-74D1-DD0B-947D9F86AF59}"/>
              </a:ext>
            </a:extLst>
          </p:cNvPr>
          <p:cNvGrpSpPr/>
          <p:nvPr/>
        </p:nvGrpSpPr>
        <p:grpSpPr>
          <a:xfrm>
            <a:off x="666750" y="659606"/>
            <a:ext cx="6886575" cy="3064669"/>
            <a:chOff x="0" y="-9525"/>
            <a:chExt cx="9182100" cy="4086225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B8478F9B-B6E6-697B-30DD-66FC6A408479}"/>
                </a:ext>
              </a:extLst>
            </p:cNvPr>
            <p:cNvSpPr txBox="1"/>
            <p:nvPr/>
          </p:nvSpPr>
          <p:spPr>
            <a:xfrm>
              <a:off x="0" y="-9525"/>
              <a:ext cx="9182100" cy="1381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000"/>
                </a:lnSpc>
                <a:spcBef>
                  <a:spcPct val="0"/>
                </a:spcBef>
              </a:pPr>
              <a:r>
                <a:rPr lang="en-US" sz="8000" spc="-240" err="1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Sostenibilità</a:t>
              </a:r>
              <a:endParaRPr lang="en-US" sz="8000" spc="-240">
                <a:solidFill>
                  <a:srgbClr val="D9E4F2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C378738-7FA7-BF66-2DBB-870358793E3D}"/>
                </a:ext>
              </a:extLst>
            </p:cNvPr>
            <p:cNvSpPr txBox="1"/>
            <p:nvPr/>
          </p:nvSpPr>
          <p:spPr>
            <a:xfrm>
              <a:off x="0" y="3362325"/>
              <a:ext cx="9182100" cy="714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8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691A3208-CC6B-E2A7-1340-027ECA20FD61}"/>
              </a:ext>
            </a:extLst>
          </p:cNvPr>
          <p:cNvGrpSpPr/>
          <p:nvPr/>
        </p:nvGrpSpPr>
        <p:grpSpPr>
          <a:xfrm>
            <a:off x="-995965" y="8365765"/>
            <a:ext cx="4846643" cy="1791955"/>
            <a:chOff x="0" y="0"/>
            <a:chExt cx="6462190" cy="238927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31C1A479-EC95-FE53-689D-495C7AFE95C4}"/>
                </a:ext>
              </a:extLst>
            </p:cNvPr>
            <p:cNvSpPr/>
            <p:nvPr/>
          </p:nvSpPr>
          <p:spPr>
            <a:xfrm>
              <a:off x="0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D8FDF2CE-0BAA-07FB-E161-8795822BB503}"/>
                </a:ext>
              </a:extLst>
            </p:cNvPr>
            <p:cNvSpPr/>
            <p:nvPr/>
          </p:nvSpPr>
          <p:spPr>
            <a:xfrm>
              <a:off x="2036459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BB4529F-B1EF-901A-B447-A86CAC98A6A0}"/>
                </a:ext>
              </a:extLst>
            </p:cNvPr>
            <p:cNvSpPr/>
            <p:nvPr/>
          </p:nvSpPr>
          <p:spPr>
            <a:xfrm>
              <a:off x="4072917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0F1CAE9-BB91-ACDA-37F8-4D3163B264E7}"/>
              </a:ext>
            </a:extLst>
          </p:cNvPr>
          <p:cNvSpPr txBox="1"/>
          <p:nvPr/>
        </p:nvSpPr>
        <p:spPr>
          <a:xfrm>
            <a:off x="7772400" y="1141789"/>
            <a:ext cx="101486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>
                <a:solidFill>
                  <a:schemeClr val="accent5">
                    <a:lumMod val="60000"/>
                    <a:lumOff val="40000"/>
                  </a:schemeClr>
                </a:solidFill>
                <a:latin typeface="ITC Avant Garde Gothic" panose="020B0604020202020204" charset="0"/>
              </a:rPr>
              <a:t>Spunti di miglioramento 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4669D489-F30F-08D6-237B-9FAC07CC716B}"/>
              </a:ext>
            </a:extLst>
          </p:cNvPr>
          <p:cNvSpPr/>
          <p:nvPr/>
        </p:nvSpPr>
        <p:spPr>
          <a:xfrm>
            <a:off x="666750" y="2886412"/>
            <a:ext cx="5105401" cy="152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3600" b="1">
                <a:solidFill>
                  <a:schemeClr val="accent1">
                    <a:lumMod val="75000"/>
                  </a:schemeClr>
                </a:solidFill>
              </a:rPr>
              <a:t>Formazione sulla mobilità attiva</a:t>
            </a:r>
          </a:p>
          <a:p>
            <a:pPr algn="ctr"/>
            <a:r>
              <a:rPr lang="it-IT" sz="2400" b="1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it-IT" sz="2400" b="1" err="1">
                <a:solidFill>
                  <a:schemeClr val="accent1">
                    <a:lumMod val="75000"/>
                  </a:schemeClr>
                </a:solidFill>
              </a:rPr>
              <a:t>UniFe</a:t>
            </a:r>
            <a:r>
              <a:rPr lang="it-IT" sz="2400" b="1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it-IT" sz="2400"/>
              <a:t>attiva</a:t>
            </a:r>
            <a:endParaRPr lang="it-IT" sz="24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8F3EF1A3-42EC-28E4-BCE0-887D5BAC1CF2}"/>
              </a:ext>
            </a:extLst>
          </p:cNvPr>
          <p:cNvSpPr/>
          <p:nvPr/>
        </p:nvSpPr>
        <p:spPr>
          <a:xfrm>
            <a:off x="11784679" y="5833965"/>
            <a:ext cx="5487327" cy="23575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>
                <a:solidFill>
                  <a:schemeClr val="accent1">
                    <a:lumMod val="75000"/>
                  </a:schemeClr>
                </a:solidFill>
              </a:rPr>
              <a:t>Challenge «</a:t>
            </a:r>
            <a:r>
              <a:rPr lang="it-IT" sz="3600" b="1" err="1">
                <a:solidFill>
                  <a:schemeClr val="accent1">
                    <a:lumMod val="75000"/>
                  </a:schemeClr>
                </a:solidFill>
              </a:rPr>
              <a:t>UniTrento</a:t>
            </a:r>
            <a:r>
              <a:rPr lang="it-IT" sz="3600" b="1">
                <a:solidFill>
                  <a:schemeClr val="accent1">
                    <a:lumMod val="75000"/>
                  </a:schemeClr>
                </a:solidFill>
              </a:rPr>
              <a:t> On the </a:t>
            </a:r>
            <a:r>
              <a:rPr lang="it-IT" sz="3600" b="1" err="1">
                <a:solidFill>
                  <a:schemeClr val="accent1">
                    <a:lumMod val="75000"/>
                  </a:schemeClr>
                </a:solidFill>
              </a:rPr>
              <a:t>Move</a:t>
            </a:r>
            <a:r>
              <a:rPr lang="it-IT" sz="3600" b="1">
                <a:solidFill>
                  <a:schemeClr val="accent1">
                    <a:lumMod val="75000"/>
                  </a:schemeClr>
                </a:solidFill>
              </a:rPr>
              <a:t>» e #soloquanto serve </a:t>
            </a:r>
          </a:p>
          <a:p>
            <a:pPr algn="ctr"/>
            <a:r>
              <a:rPr lang="it-IT" sz="2400" b="1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it-IT" sz="2400" b="1" err="1">
                <a:solidFill>
                  <a:schemeClr val="accent1">
                    <a:lumMod val="75000"/>
                  </a:schemeClr>
                </a:solidFill>
              </a:rPr>
              <a:t>UniTN</a:t>
            </a:r>
            <a:r>
              <a:rPr lang="it-IT" sz="2400" b="1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AE1529BD-4E2D-96AF-1AD7-D0AB9F9A0931}"/>
              </a:ext>
            </a:extLst>
          </p:cNvPr>
          <p:cNvSpPr/>
          <p:nvPr/>
        </p:nvSpPr>
        <p:spPr>
          <a:xfrm>
            <a:off x="674142" y="5061628"/>
            <a:ext cx="4261901" cy="21526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>
                <a:solidFill>
                  <a:schemeClr val="accent1">
                    <a:lumMod val="75000"/>
                  </a:schemeClr>
                </a:solidFill>
              </a:rPr>
              <a:t>Target climatici quantificati e scadenze </a:t>
            </a:r>
            <a:r>
              <a:rPr lang="it-IT" sz="3600" b="1" err="1">
                <a:solidFill>
                  <a:schemeClr val="accent1">
                    <a:lumMod val="75000"/>
                  </a:schemeClr>
                </a:solidFill>
              </a:rPr>
              <a:t>nette</a:t>
            </a:r>
            <a:r>
              <a:rPr lang="it-IT" sz="3600" err="1"/>
              <a:t>s</a:t>
            </a:r>
            <a:endParaRPr lang="it-IT" sz="3600"/>
          </a:p>
          <a:p>
            <a:pPr algn="ctr"/>
            <a:r>
              <a:rPr lang="it-IT" sz="2400" b="1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it-IT" sz="2400" b="1" err="1">
                <a:solidFill>
                  <a:schemeClr val="accent1">
                    <a:lumMod val="75000"/>
                  </a:schemeClr>
                </a:solidFill>
              </a:rPr>
              <a:t>UniTN</a:t>
            </a:r>
            <a:r>
              <a:rPr lang="it-IT" sz="2400" b="1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01AD322F-8F20-F01F-B1FE-1299DAEB8FC5}"/>
              </a:ext>
            </a:extLst>
          </p:cNvPr>
          <p:cNvSpPr/>
          <p:nvPr/>
        </p:nvSpPr>
        <p:spPr>
          <a:xfrm>
            <a:off x="11770714" y="2824077"/>
            <a:ext cx="4794374" cy="265953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>
                <a:solidFill>
                  <a:schemeClr val="accent1">
                    <a:lumMod val="75000"/>
                  </a:schemeClr>
                </a:solidFill>
              </a:rPr>
              <a:t>Progetto strategico di monitoraggio M&amp;ASURE </a:t>
            </a:r>
          </a:p>
          <a:p>
            <a:pPr algn="ctr"/>
            <a:r>
              <a:rPr lang="it-IT" sz="2400" b="1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it-IT" sz="2400" b="1" err="1">
                <a:solidFill>
                  <a:schemeClr val="accent1">
                    <a:lumMod val="75000"/>
                  </a:schemeClr>
                </a:solidFill>
              </a:rPr>
              <a:t>UniTN</a:t>
            </a:r>
            <a:r>
              <a:rPr lang="it-IT" sz="2400" b="1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F6338B15-59E9-B064-0394-C2598BD649AA}"/>
              </a:ext>
            </a:extLst>
          </p:cNvPr>
          <p:cNvSpPr/>
          <p:nvPr/>
        </p:nvSpPr>
        <p:spPr>
          <a:xfrm>
            <a:off x="6924074" y="3004616"/>
            <a:ext cx="4261901" cy="21526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3600" b="1">
                <a:solidFill>
                  <a:schemeClr val="accent1">
                    <a:lumMod val="75000"/>
                  </a:schemeClr>
                </a:solidFill>
              </a:rPr>
              <a:t>Utilizzo risparmi per accessorio PTAB-CEL</a:t>
            </a:r>
            <a:endParaRPr lang="it-IT" sz="360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it-IT" sz="2400" b="1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it-IT" sz="2400" b="1" err="1">
                <a:solidFill>
                  <a:schemeClr val="accent1">
                    <a:lumMod val="75000"/>
                  </a:schemeClr>
                </a:solidFill>
              </a:rPr>
              <a:t>UniPG</a:t>
            </a:r>
            <a:r>
              <a:rPr lang="it-IT" sz="2400" b="1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it-IT" sz="2400" b="1">
              <a:solidFill>
                <a:schemeClr val="accent1">
                  <a:lumMod val="75000"/>
                </a:schemeClr>
              </a:solidFill>
              <a:ea typeface="Calibri"/>
              <a:cs typeface="Calibri"/>
            </a:endParaRP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D3ACF039-8C43-A0FA-1146-189F8D137401}"/>
              </a:ext>
            </a:extLst>
          </p:cNvPr>
          <p:cNvSpPr/>
          <p:nvPr/>
        </p:nvSpPr>
        <p:spPr>
          <a:xfrm>
            <a:off x="5772151" y="6038850"/>
            <a:ext cx="4261901" cy="21526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>
                <a:solidFill>
                  <a:schemeClr val="accent1">
                    <a:lumMod val="75000"/>
                  </a:schemeClr>
                </a:solidFill>
              </a:rPr>
              <a:t>Impianti di cogenerazione e trigenerazione</a:t>
            </a:r>
            <a:endParaRPr lang="it-IT" sz="3600"/>
          </a:p>
          <a:p>
            <a:pPr algn="ctr"/>
            <a:r>
              <a:rPr lang="it-IT" sz="2400" b="1">
                <a:solidFill>
                  <a:schemeClr val="accent1">
                    <a:lumMod val="75000"/>
                  </a:schemeClr>
                </a:solidFill>
              </a:rPr>
              <a:t>(SISSA)</a:t>
            </a:r>
          </a:p>
        </p:txBody>
      </p:sp>
    </p:spTree>
    <p:extLst>
      <p:ext uri="{BB962C8B-B14F-4D97-AF65-F5344CB8AC3E}">
        <p14:creationId xmlns:p14="http://schemas.microsoft.com/office/powerpoint/2010/main" val="1518094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F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626AD5-9A44-295A-A4CA-052B48AF1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57CD5A97-AD74-0EB0-1E44-E7CEF79397E6}"/>
              </a:ext>
            </a:extLst>
          </p:cNvPr>
          <p:cNvGrpSpPr/>
          <p:nvPr/>
        </p:nvGrpSpPr>
        <p:grpSpPr>
          <a:xfrm>
            <a:off x="666750" y="659606"/>
            <a:ext cx="12122750" cy="2987178"/>
            <a:chOff x="0" y="-9525"/>
            <a:chExt cx="16163667" cy="4086225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D500C527-2C76-8E29-2BAF-F8722D60A635}"/>
                </a:ext>
              </a:extLst>
            </p:cNvPr>
            <p:cNvSpPr txBox="1"/>
            <p:nvPr/>
          </p:nvSpPr>
          <p:spPr>
            <a:xfrm>
              <a:off x="0" y="-9525"/>
              <a:ext cx="16163667" cy="14174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8000"/>
                </a:lnSpc>
                <a:spcBef>
                  <a:spcPct val="0"/>
                </a:spcBef>
              </a:pPr>
              <a:r>
                <a:rPr lang="en-US" sz="8000" spc="-240" err="1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Formazione</a:t>
              </a:r>
              <a:r>
                <a:rPr lang="en-US" sz="8000" spc="-240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 e </a:t>
              </a:r>
              <a:r>
                <a:rPr lang="en-US" sz="8000" spc="-240" err="1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sviluppo</a:t>
              </a:r>
              <a:endParaRPr lang="en-US" sz="8000" spc="-240" err="1">
                <a:solidFill>
                  <a:srgbClr val="D9E4F2"/>
                </a:solidFill>
                <a:latin typeface="ITC Avant Garde Gothic"/>
                <a:ea typeface="ITC Avant Garde Gothic"/>
                <a:cs typeface="ITC Avant Garde Gothic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B00B95F-149F-39EC-8D53-7141B8689F03}"/>
                </a:ext>
              </a:extLst>
            </p:cNvPr>
            <p:cNvSpPr txBox="1"/>
            <p:nvPr/>
          </p:nvSpPr>
          <p:spPr>
            <a:xfrm>
              <a:off x="0" y="3362325"/>
              <a:ext cx="9182100" cy="714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8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B74D8D4D-1E31-46A2-7013-CD96ED6C7ACA}"/>
              </a:ext>
            </a:extLst>
          </p:cNvPr>
          <p:cNvGrpSpPr/>
          <p:nvPr/>
        </p:nvGrpSpPr>
        <p:grpSpPr>
          <a:xfrm>
            <a:off x="-1303343" y="7829550"/>
            <a:ext cx="4846643" cy="1791955"/>
            <a:chOff x="0" y="0"/>
            <a:chExt cx="6462190" cy="238927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E84F912-03AD-4903-6BFE-DDB9242EF6C1}"/>
                </a:ext>
              </a:extLst>
            </p:cNvPr>
            <p:cNvSpPr/>
            <p:nvPr/>
          </p:nvSpPr>
          <p:spPr>
            <a:xfrm>
              <a:off x="0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3C1E506-8766-9EB2-F224-B816F1A9EE34}"/>
                </a:ext>
              </a:extLst>
            </p:cNvPr>
            <p:cNvSpPr/>
            <p:nvPr/>
          </p:nvSpPr>
          <p:spPr>
            <a:xfrm>
              <a:off x="2036459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EA3C5D5-13B5-F50F-84B2-902B6FA62663}"/>
                </a:ext>
              </a:extLst>
            </p:cNvPr>
            <p:cNvSpPr/>
            <p:nvPr/>
          </p:nvSpPr>
          <p:spPr>
            <a:xfrm>
              <a:off x="4072917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3849271B-4CA7-4112-E979-5BFC03844E4B}"/>
              </a:ext>
            </a:extLst>
          </p:cNvPr>
          <p:cNvSpPr/>
          <p:nvPr/>
        </p:nvSpPr>
        <p:spPr>
          <a:xfrm>
            <a:off x="666750" y="1793939"/>
            <a:ext cx="4795437" cy="12527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3600" b="1">
                <a:solidFill>
                  <a:schemeClr val="accent1">
                    <a:lumMod val="75000"/>
                  </a:schemeClr>
                </a:solidFill>
              </a:rPr>
              <a:t>FABBISOGNI</a:t>
            </a:r>
          </a:p>
          <a:p>
            <a:pPr algn="ctr"/>
            <a:r>
              <a:rPr lang="it-IT" sz="3200" b="1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Approccio bottom-up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7C869E76-D760-A64C-AA54-F0423A644A36}"/>
              </a:ext>
            </a:extLst>
          </p:cNvPr>
          <p:cNvSpPr/>
          <p:nvPr/>
        </p:nvSpPr>
        <p:spPr>
          <a:xfrm>
            <a:off x="6734911" y="1793937"/>
            <a:ext cx="4562962" cy="12721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3600" b="1">
                <a:solidFill>
                  <a:schemeClr val="accent1">
                    <a:lumMod val="75000"/>
                  </a:schemeClr>
                </a:solidFill>
              </a:rPr>
              <a:t>PROGRAMMAZIONE</a:t>
            </a:r>
          </a:p>
          <a:p>
            <a:pPr algn="ctr"/>
            <a:r>
              <a:rPr lang="it-IT" sz="3200" b="1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Annuale e Triennale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8B957009-3E1E-7C45-1DA8-2B11A8F88B58}"/>
              </a:ext>
            </a:extLst>
          </p:cNvPr>
          <p:cNvSpPr/>
          <p:nvPr/>
        </p:nvSpPr>
        <p:spPr>
          <a:xfrm>
            <a:off x="12460644" y="1793936"/>
            <a:ext cx="4621080" cy="13108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ts val="600"/>
              </a:spcBef>
            </a:pPr>
            <a:r>
              <a:rPr lang="it-IT" sz="3600" b="1">
                <a:solidFill>
                  <a:schemeClr val="accent1">
                    <a:lumMod val="75000"/>
                  </a:schemeClr>
                </a:solidFill>
              </a:rPr>
              <a:t>P.I.A.O.</a:t>
            </a:r>
            <a:endParaRPr lang="it-IT">
              <a:ea typeface="Calibri"/>
              <a:cs typeface="Calibri"/>
            </a:endParaRPr>
          </a:p>
          <a:p>
            <a:pPr algn="ctr"/>
            <a:r>
              <a:rPr lang="it-IT" sz="3200" b="1">
                <a:solidFill>
                  <a:schemeClr val="accent1">
                    <a:lumMod val="75000"/>
                  </a:schemeClr>
                </a:solidFill>
                <a:ea typeface="Calibri"/>
                <a:cs typeface="Calibri"/>
              </a:rPr>
              <a:t>Piano Integrato Attività e Organizzazione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B33CDD9-22EC-DC1F-E200-749EB7E588D4}"/>
              </a:ext>
            </a:extLst>
          </p:cNvPr>
          <p:cNvSpPr txBox="1"/>
          <p:nvPr/>
        </p:nvSpPr>
        <p:spPr>
          <a:xfrm>
            <a:off x="1064984" y="3378490"/>
            <a:ext cx="4472702" cy="6127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500"/>
              </a:spcAft>
            </a:pPr>
            <a:r>
              <a:rPr lang="it-IT" sz="3600" b="1">
                <a:solidFill>
                  <a:schemeClr val="bg1"/>
                </a:solidFill>
                <a:ea typeface="Calibri"/>
                <a:cs typeface="Calibri"/>
              </a:rPr>
              <a:t>MODALITA'</a:t>
            </a:r>
          </a:p>
          <a:p>
            <a:pPr marL="457200" indent="-457200">
              <a:buFont typeface="Wingdings"/>
              <a:buChar char="q"/>
            </a:pPr>
            <a:r>
              <a:rPr lang="it-IT" sz="3200" b="1" i="1">
                <a:solidFill>
                  <a:schemeClr val="bg1"/>
                </a:solidFill>
                <a:ea typeface="Calibri"/>
                <a:cs typeface="Calibri"/>
              </a:rPr>
              <a:t>Formazione interna</a:t>
            </a:r>
          </a:p>
          <a:p>
            <a:r>
              <a:rPr lang="it-IT" sz="3200">
                <a:solidFill>
                  <a:schemeClr val="bg1"/>
                </a:solidFill>
                <a:ea typeface="Calibri"/>
                <a:cs typeface="Calibri"/>
              </a:rPr>
              <a:t>Valorizzazione del personale di Ateneo tramite moduli erogati da colleghi/e esperti/e</a:t>
            </a:r>
          </a:p>
          <a:p>
            <a:endParaRPr lang="it-IT" sz="3200">
              <a:solidFill>
                <a:schemeClr val="bg1"/>
              </a:solidFill>
              <a:ea typeface="Calibri"/>
              <a:cs typeface="Calibri"/>
            </a:endParaRPr>
          </a:p>
          <a:p>
            <a:pPr marL="457200" indent="-457200">
              <a:buFont typeface="Wingdings"/>
              <a:buChar char="q"/>
            </a:pPr>
            <a:r>
              <a:rPr lang="it-IT" sz="3200" b="1" i="1">
                <a:solidFill>
                  <a:schemeClr val="bg1"/>
                </a:solidFill>
                <a:ea typeface="Calibri"/>
                <a:cs typeface="Calibri"/>
              </a:rPr>
              <a:t>Formazione esterna</a:t>
            </a:r>
          </a:p>
          <a:p>
            <a:r>
              <a:rPr lang="it-IT" sz="3200">
                <a:solidFill>
                  <a:schemeClr val="bg1"/>
                </a:solidFill>
                <a:ea typeface="Calibri"/>
                <a:cs typeface="Calibri"/>
              </a:rPr>
              <a:t>Supporto tecnico-scientifico da enti esterni per competenze verticali specifiche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9EA2EBE-2398-7242-43E7-D7E72CAC1D92}"/>
              </a:ext>
            </a:extLst>
          </p:cNvPr>
          <p:cNvSpPr txBox="1"/>
          <p:nvPr/>
        </p:nvSpPr>
        <p:spPr>
          <a:xfrm>
            <a:off x="6450645" y="3378490"/>
            <a:ext cx="6022532" cy="6127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500"/>
              </a:spcAft>
            </a:pPr>
            <a:r>
              <a:rPr lang="it-IT" sz="3600" b="1">
                <a:solidFill>
                  <a:schemeClr val="bg1"/>
                </a:solidFill>
                <a:ea typeface="Calibri"/>
                <a:cs typeface="Calibri"/>
              </a:rPr>
              <a:t>AMBITI DI SVILUPPO</a:t>
            </a:r>
          </a:p>
          <a:p>
            <a:pPr marL="457200" indent="-457200">
              <a:buFont typeface="Wingdings"/>
              <a:buChar char="q"/>
            </a:pPr>
            <a:r>
              <a:rPr lang="it-IT" sz="3200" b="1" i="1">
                <a:solidFill>
                  <a:schemeClr val="bg1"/>
                </a:solidFill>
                <a:ea typeface="Calibri"/>
                <a:cs typeface="Calibri"/>
              </a:rPr>
              <a:t>Soft Skills &amp; trasversali</a:t>
            </a:r>
          </a:p>
          <a:p>
            <a:r>
              <a:rPr lang="it-IT" sz="3200">
                <a:solidFill>
                  <a:schemeClr val="bg1"/>
                </a:solidFill>
                <a:ea typeface="Calibri"/>
                <a:cs typeface="Calibri"/>
              </a:rPr>
              <a:t>Comunicazione efficace, leadership e management, team building</a:t>
            </a:r>
          </a:p>
          <a:p>
            <a:pPr marL="457200" indent="-457200">
              <a:buFont typeface="Wingdings"/>
              <a:buChar char="q"/>
            </a:pPr>
            <a:r>
              <a:rPr lang="it-IT" sz="3200" b="1" i="1">
                <a:solidFill>
                  <a:schemeClr val="bg1"/>
                </a:solidFill>
                <a:ea typeface="Calibri"/>
                <a:cs typeface="Calibri"/>
              </a:rPr>
              <a:t>Digitale &amp; AI</a:t>
            </a:r>
          </a:p>
          <a:p>
            <a:r>
              <a:rPr lang="it-IT" sz="3200">
                <a:solidFill>
                  <a:schemeClr val="bg1"/>
                </a:solidFill>
                <a:ea typeface="Calibri"/>
                <a:cs typeface="Calibri"/>
              </a:rPr>
              <a:t>Processi amministrativi, innovazione organizzativa</a:t>
            </a:r>
          </a:p>
          <a:p>
            <a:pPr marL="457200" indent="-457200">
              <a:buFont typeface="Wingdings"/>
              <a:buChar char="q"/>
            </a:pPr>
            <a:r>
              <a:rPr lang="it-IT" sz="3200" b="1" i="1">
                <a:solidFill>
                  <a:schemeClr val="bg1"/>
                </a:solidFill>
                <a:ea typeface="Calibri"/>
                <a:cs typeface="Calibri"/>
              </a:rPr>
              <a:t>Specifici</a:t>
            </a:r>
          </a:p>
          <a:p>
            <a:r>
              <a:rPr lang="it-IT" sz="3200">
                <a:solidFill>
                  <a:schemeClr val="bg1"/>
                </a:solidFill>
                <a:ea typeface="Calibri"/>
                <a:cs typeface="Calibri"/>
              </a:rPr>
              <a:t>ACCRUAL, Transizione digitale, ecologica e amministrativa (</a:t>
            </a:r>
            <a:r>
              <a:rPr lang="it-IT" sz="3200" err="1">
                <a:solidFill>
                  <a:schemeClr val="bg1"/>
                </a:solidFill>
                <a:ea typeface="Calibri"/>
                <a:cs typeface="Calibri"/>
              </a:rPr>
              <a:t>Syllabus</a:t>
            </a:r>
            <a:r>
              <a:rPr lang="it-IT" sz="3200">
                <a:solidFill>
                  <a:schemeClr val="bg1"/>
                </a:solidFill>
                <a:ea typeface="Calibri"/>
                <a:cs typeface="Calibri"/>
              </a:rPr>
              <a:t>)</a:t>
            </a:r>
          </a:p>
          <a:p>
            <a:pPr marL="457200" indent="-457200">
              <a:buFont typeface="Wingdings"/>
              <a:buChar char="q"/>
            </a:pPr>
            <a:r>
              <a:rPr lang="it-IT" sz="3200" b="1" i="1">
                <a:solidFill>
                  <a:schemeClr val="bg1"/>
                </a:solidFill>
                <a:ea typeface="Calibri"/>
                <a:cs typeface="Calibri"/>
              </a:rPr>
              <a:t>Linguistica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8A8898C-7C43-B02D-0AF0-E36DF077156D}"/>
              </a:ext>
            </a:extLst>
          </p:cNvPr>
          <p:cNvSpPr txBox="1"/>
          <p:nvPr/>
        </p:nvSpPr>
        <p:spPr>
          <a:xfrm>
            <a:off x="12456239" y="3378490"/>
            <a:ext cx="4802040" cy="4649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500"/>
              </a:spcAft>
            </a:pPr>
            <a:r>
              <a:rPr lang="it-IT" sz="3600" b="1">
                <a:solidFill>
                  <a:schemeClr val="bg1"/>
                </a:solidFill>
                <a:ea typeface="Calibri"/>
                <a:cs typeface="Calibri"/>
              </a:rPr>
              <a:t>OPPORTUNITA' PER PTA</a:t>
            </a:r>
            <a:endParaRPr lang="it-IT" sz="3600">
              <a:solidFill>
                <a:schemeClr val="bg1"/>
              </a:solidFill>
              <a:ea typeface="Calibri"/>
              <a:cs typeface="Calibri"/>
            </a:endParaRPr>
          </a:p>
          <a:p>
            <a:pPr marL="457200" indent="-457200">
              <a:buFont typeface="Wingdings"/>
              <a:buChar char="q"/>
            </a:pPr>
            <a:r>
              <a:rPr lang="it-IT" sz="3200" b="1" i="1">
                <a:solidFill>
                  <a:schemeClr val="bg1"/>
                </a:solidFill>
                <a:ea typeface="Calibri"/>
                <a:cs typeface="Calibri"/>
              </a:rPr>
              <a:t>Sostegno allo studio</a:t>
            </a:r>
          </a:p>
          <a:p>
            <a:r>
              <a:rPr lang="it-IT" sz="3200">
                <a:solidFill>
                  <a:schemeClr val="bg1"/>
                </a:solidFill>
                <a:ea typeface="Calibri"/>
                <a:cs typeface="Calibri"/>
              </a:rPr>
              <a:t>Agevolazioni per iscrizioni ai corsi di studio e master</a:t>
            </a:r>
          </a:p>
          <a:p>
            <a:endParaRPr lang="it-IT" sz="3200">
              <a:solidFill>
                <a:schemeClr val="bg1"/>
              </a:solidFill>
              <a:ea typeface="Calibri"/>
              <a:cs typeface="Calibri"/>
            </a:endParaRPr>
          </a:p>
          <a:p>
            <a:pPr marL="457200" indent="-457200">
              <a:buFont typeface="Wingdings"/>
              <a:buChar char="q"/>
            </a:pPr>
            <a:r>
              <a:rPr lang="it-IT" sz="3200" b="1" i="1" err="1">
                <a:solidFill>
                  <a:schemeClr val="bg1"/>
                </a:solidFill>
                <a:ea typeface="Calibri"/>
                <a:cs typeface="Calibri"/>
              </a:rPr>
              <a:t>Mobilit</a:t>
            </a:r>
            <a:r>
              <a:rPr lang="it-IT" sz="3200" b="1" i="1">
                <a:solidFill>
                  <a:schemeClr val="bg1"/>
                </a:solidFill>
                <a:ea typeface="Calibri"/>
                <a:cs typeface="Calibri"/>
              </a:rPr>
              <a:t>à Erasmus Staff+</a:t>
            </a:r>
          </a:p>
          <a:p>
            <a:r>
              <a:rPr lang="it-IT" sz="3200">
                <a:solidFill>
                  <a:schemeClr val="bg1"/>
                </a:solidFill>
                <a:ea typeface="Calibri"/>
                <a:cs typeface="Calibri"/>
              </a:rPr>
              <a:t>Formazione all'estero</a:t>
            </a:r>
          </a:p>
          <a:p>
            <a:r>
              <a:rPr lang="it-IT" sz="3200">
                <a:solidFill>
                  <a:schemeClr val="bg1"/>
                </a:solidFill>
                <a:ea typeface="Calibri"/>
                <a:cs typeface="Calibri"/>
              </a:rPr>
              <a:t>Scambio buone pratiche</a:t>
            </a:r>
          </a:p>
          <a:p>
            <a:r>
              <a:rPr lang="it-IT" sz="3200">
                <a:solidFill>
                  <a:schemeClr val="bg1"/>
                </a:solidFill>
                <a:ea typeface="Calibri"/>
                <a:cs typeface="Calibri"/>
              </a:rPr>
              <a:t>Sviluppo professionale</a:t>
            </a:r>
          </a:p>
        </p:txBody>
      </p:sp>
      <p:sp>
        <p:nvSpPr>
          <p:cNvPr id="20" name="Freccia a destra 19">
            <a:extLst>
              <a:ext uri="{FF2B5EF4-FFF2-40B4-BE49-F238E27FC236}">
                <a16:creationId xmlns:a16="http://schemas.microsoft.com/office/drawing/2014/main" id="{2BEF5C51-99AC-33F7-9352-0B93A308C767}"/>
              </a:ext>
            </a:extLst>
          </p:cNvPr>
          <p:cNvSpPr/>
          <p:nvPr/>
        </p:nvSpPr>
        <p:spPr>
          <a:xfrm>
            <a:off x="5537473" y="2158830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a destra 20">
            <a:extLst>
              <a:ext uri="{FF2B5EF4-FFF2-40B4-BE49-F238E27FC236}">
                <a16:creationId xmlns:a16="http://schemas.microsoft.com/office/drawing/2014/main" id="{5131943A-A990-8345-4FA8-97AE625B386E}"/>
              </a:ext>
            </a:extLst>
          </p:cNvPr>
          <p:cNvSpPr/>
          <p:nvPr/>
        </p:nvSpPr>
        <p:spPr>
          <a:xfrm>
            <a:off x="11388083" y="2178203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3366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F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FBCD0D-7C0C-7C1C-9810-EC0849B1F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58FECBF-C2CA-64FC-6DB5-4F3E3183F37C}"/>
              </a:ext>
            </a:extLst>
          </p:cNvPr>
          <p:cNvGrpSpPr/>
          <p:nvPr/>
        </p:nvGrpSpPr>
        <p:grpSpPr>
          <a:xfrm>
            <a:off x="666750" y="659606"/>
            <a:ext cx="10853040" cy="3064669"/>
            <a:chOff x="0" y="-9525"/>
            <a:chExt cx="14470721" cy="4086225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9555EA98-39FB-C766-502B-BACBD5F38BEC}"/>
                </a:ext>
              </a:extLst>
            </p:cNvPr>
            <p:cNvSpPr txBox="1"/>
            <p:nvPr/>
          </p:nvSpPr>
          <p:spPr>
            <a:xfrm>
              <a:off x="206643" y="-9525"/>
              <a:ext cx="14264078" cy="13815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8000"/>
                </a:lnSpc>
                <a:spcBef>
                  <a:spcPct val="0"/>
                </a:spcBef>
              </a:pPr>
              <a:r>
                <a:rPr lang="en-US" sz="8000" spc="-240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Formazione e sviluppo</a:t>
              </a:r>
              <a:endParaRPr lang="en-US" sz="8000" spc="-240">
                <a:solidFill>
                  <a:srgbClr val="D9E4F2"/>
                </a:solidFill>
                <a:latin typeface="ITC Avant Garde Gothic"/>
                <a:ea typeface="ITC Avant Garde Gothic"/>
                <a:cs typeface="ITC Avant Garde Gothic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5AA5799-49A9-A50A-C08C-405313E325CF}"/>
                </a:ext>
              </a:extLst>
            </p:cNvPr>
            <p:cNvSpPr txBox="1"/>
            <p:nvPr/>
          </p:nvSpPr>
          <p:spPr>
            <a:xfrm>
              <a:off x="0" y="3362325"/>
              <a:ext cx="9182100" cy="714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8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B93EC31A-D826-F371-284D-F42B004B3A5F}"/>
              </a:ext>
            </a:extLst>
          </p:cNvPr>
          <p:cNvGrpSpPr/>
          <p:nvPr/>
        </p:nvGrpSpPr>
        <p:grpSpPr>
          <a:xfrm>
            <a:off x="14741341" y="232417"/>
            <a:ext cx="4846643" cy="1791955"/>
            <a:chOff x="0" y="0"/>
            <a:chExt cx="6462190" cy="238927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2977301-C35A-44E8-3F16-E6F2CB8FA675}"/>
                </a:ext>
              </a:extLst>
            </p:cNvPr>
            <p:cNvSpPr/>
            <p:nvPr/>
          </p:nvSpPr>
          <p:spPr>
            <a:xfrm>
              <a:off x="0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F65284FB-0D0A-57EA-C089-E363EE7D1141}"/>
                </a:ext>
              </a:extLst>
            </p:cNvPr>
            <p:cNvSpPr/>
            <p:nvPr/>
          </p:nvSpPr>
          <p:spPr>
            <a:xfrm>
              <a:off x="2036459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73C429D9-1DF4-DFFA-ADEA-94AFD9263B3A}"/>
                </a:ext>
              </a:extLst>
            </p:cNvPr>
            <p:cNvSpPr/>
            <p:nvPr/>
          </p:nvSpPr>
          <p:spPr>
            <a:xfrm>
              <a:off x="4072917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2F4FDAD0-A57B-872D-DE20-1925ED5ED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800076"/>
              </p:ext>
            </p:extLst>
          </p:nvPr>
        </p:nvGraphicFramePr>
        <p:xfrm>
          <a:off x="1513703" y="2028285"/>
          <a:ext cx="14873797" cy="719035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54835">
                  <a:extLst>
                    <a:ext uri="{9D8B030D-6E8A-4147-A177-3AD203B41FA5}">
                      <a16:colId xmlns:a16="http://schemas.microsoft.com/office/drawing/2014/main" val="224268977"/>
                    </a:ext>
                  </a:extLst>
                </a:gridCol>
                <a:gridCol w="1928171">
                  <a:extLst>
                    <a:ext uri="{9D8B030D-6E8A-4147-A177-3AD203B41FA5}">
                      <a16:colId xmlns:a16="http://schemas.microsoft.com/office/drawing/2014/main" val="833272694"/>
                    </a:ext>
                  </a:extLst>
                </a:gridCol>
                <a:gridCol w="2293723">
                  <a:extLst>
                    <a:ext uri="{9D8B030D-6E8A-4147-A177-3AD203B41FA5}">
                      <a16:colId xmlns:a16="http://schemas.microsoft.com/office/drawing/2014/main" val="1673024916"/>
                    </a:ext>
                  </a:extLst>
                </a:gridCol>
                <a:gridCol w="1426823">
                  <a:extLst>
                    <a:ext uri="{9D8B030D-6E8A-4147-A177-3AD203B41FA5}">
                      <a16:colId xmlns:a16="http://schemas.microsoft.com/office/drawing/2014/main" val="2978213274"/>
                    </a:ext>
                  </a:extLst>
                </a:gridCol>
                <a:gridCol w="2046056">
                  <a:extLst>
                    <a:ext uri="{9D8B030D-6E8A-4147-A177-3AD203B41FA5}">
                      <a16:colId xmlns:a16="http://schemas.microsoft.com/office/drawing/2014/main" val="2661828578"/>
                    </a:ext>
                  </a:extLst>
                </a:gridCol>
                <a:gridCol w="2534107">
                  <a:extLst>
                    <a:ext uri="{9D8B030D-6E8A-4147-A177-3AD203B41FA5}">
                      <a16:colId xmlns:a16="http://schemas.microsoft.com/office/drawing/2014/main" val="2516093767"/>
                    </a:ext>
                  </a:extLst>
                </a:gridCol>
                <a:gridCol w="2290082">
                  <a:extLst>
                    <a:ext uri="{9D8B030D-6E8A-4147-A177-3AD203B41FA5}">
                      <a16:colId xmlns:a16="http://schemas.microsoft.com/office/drawing/2014/main" val="3331385340"/>
                    </a:ext>
                  </a:extLst>
                </a:gridCol>
              </a:tblGrid>
              <a:tr h="169133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Ateneo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Catalogo formativo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Scontistiche iscrizioni a master/corsi di studio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 b="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Budget</a:t>
                      </a:r>
                      <a:endParaRPr lang="it-IT"/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 b="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Erasmus Staff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FORMAZIONE ESTERNA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 b="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Linee guida di Ateneo per utilizzo AI</a:t>
                      </a:r>
                      <a:endParaRPr lang="it-IT"/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252951"/>
                  </a:ext>
                </a:extLst>
              </a:tr>
              <a:tr h="86116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UNIFE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b="0" i="0" u="none" strike="noStrike" noProof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X</a:t>
                      </a:r>
                      <a:endParaRPr lang="it-IT"/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it-IT" sz="2800" b="0">
                        <a:solidFill>
                          <a:srgbClr val="FF0000"/>
                        </a:solidFill>
                        <a:effectLst/>
                        <a:latin typeface="ITC Avant Garde Gothic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b="0" i="0" u="none" strike="noStrike" noProof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X</a:t>
                      </a:r>
                      <a:endParaRPr lang="it-IT"/>
                    </a:p>
                    <a:p>
                      <a:pPr lvl="0" algn="ctr">
                        <a:buNone/>
                      </a:pPr>
                      <a:endParaRPr lang="it-IT" sz="2800" b="0">
                        <a:solidFill>
                          <a:srgbClr val="FF0000"/>
                        </a:solidFill>
                        <a:effectLst/>
                        <a:latin typeface="ITC Avant Garde Gothic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b="0" i="0" u="none" strike="noStrike" noProof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X</a:t>
                      </a:r>
                      <a:endParaRPr lang="it-IT"/>
                    </a:p>
                    <a:p>
                      <a:pPr lvl="0" algn="ctr">
                        <a:buNone/>
                      </a:pPr>
                      <a:endParaRPr lang="it-IT" sz="2800" b="0">
                        <a:solidFill>
                          <a:srgbClr val="FF0000"/>
                        </a:solidFill>
                        <a:effectLst/>
                        <a:latin typeface="ITC Avant Garde Gothic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b="0" i="0" u="none" strike="noStrike" noProof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X</a:t>
                      </a:r>
                      <a:endParaRPr lang="it-IT"/>
                    </a:p>
                    <a:p>
                      <a:pPr lvl="0" algn="ctr">
                        <a:buNone/>
                      </a:pPr>
                      <a:endParaRPr lang="it-IT" sz="2800" b="0">
                        <a:solidFill>
                          <a:srgbClr val="FF0000"/>
                        </a:solidFill>
                        <a:effectLst/>
                        <a:latin typeface="ITC Avant Garde Gothic"/>
                      </a:endParaRP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2800" b="0" i="0" u="none" strike="noStrike" noProof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X</a:t>
                      </a:r>
                      <a:endParaRPr lang="it-IT" sz="2800" b="0" i="0" u="none" strike="noStrike" noProof="0">
                        <a:solidFill>
                          <a:srgbClr val="000000"/>
                        </a:solidFill>
                        <a:effectLst/>
                        <a:latin typeface="ITC Avant Garde Gothic"/>
                      </a:endParaRPr>
                    </a:p>
                    <a:p>
                      <a:pPr lvl="0" algn="ctr">
                        <a:buNone/>
                      </a:pPr>
                      <a:endParaRPr lang="it-IT" sz="2800" b="0">
                        <a:solidFill>
                          <a:srgbClr val="FF0000"/>
                        </a:solidFill>
                        <a:effectLst/>
                        <a:latin typeface="ITC Avant Garde Gothic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it-IT" sz="2800" b="0">
                        <a:solidFill>
                          <a:srgbClr val="FF0000"/>
                        </a:solidFill>
                        <a:effectLst/>
                        <a:latin typeface="ITC Avant Garde Gothic"/>
                      </a:endParaRP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49245"/>
                  </a:ext>
                </a:extLst>
              </a:tr>
              <a:tr h="4685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UNIMORE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2800" b="0">
                        <a:solidFill>
                          <a:srgbClr val="FF0000"/>
                        </a:solidFill>
                        <a:effectLst/>
                        <a:latin typeface="ITC Avant Garde Gothic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it-IT" sz="2800" b="0" i="0" u="none" strike="noStrike" noProof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 b="0" i="0" u="none" strike="noStrike" noProof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X 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 b="0" i="0" u="none" strike="noStrike" noProof="0">
                          <a:solidFill>
                            <a:srgbClr val="FF0000"/>
                          </a:solidFill>
                          <a:effectLst/>
                          <a:latin typeface="ITC Avant Garde Gothic"/>
                          <a:ea typeface="Calibri"/>
                          <a:cs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 b="0" i="0" u="none" strike="noStrike" noProof="0">
                          <a:solidFill>
                            <a:srgbClr val="FF0000"/>
                          </a:solidFill>
                          <a:effectLst/>
                          <a:latin typeface="ITC Avant Garde Gothic"/>
                          <a:ea typeface="Calibri"/>
                          <a:cs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in corso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351661"/>
                  </a:ext>
                </a:extLst>
              </a:tr>
              <a:tr h="4685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UNITN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709579"/>
                  </a:ext>
                </a:extLst>
              </a:tr>
              <a:tr h="6964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UNIPV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2800" b="0">
                        <a:solidFill>
                          <a:srgbClr val="FF0000"/>
                        </a:solidFill>
                        <a:effectLst/>
                        <a:latin typeface="ITC Avant Garde Gothic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it-IT" sz="2800" b="0">
                        <a:solidFill>
                          <a:srgbClr val="FF0000"/>
                        </a:solidFill>
                        <a:effectLst/>
                        <a:latin typeface="ITC Avant Garde Gothic"/>
                      </a:endParaRP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X (2.500 </a:t>
                      </a:r>
                      <a:endParaRPr lang="it-IT"/>
                    </a:p>
                    <a:p>
                      <a:pPr lvl="0" algn="ctr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PER 3 CORSI)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GDL CREATO NEL 2026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56366"/>
                  </a:ext>
                </a:extLst>
              </a:tr>
              <a:tr h="4685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UNIPR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2800" b="0">
                        <a:solidFill>
                          <a:srgbClr val="FF0000"/>
                        </a:solidFill>
                        <a:effectLst/>
                        <a:latin typeface="ITC Avant Garde Gothic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2800" b="0">
                        <a:solidFill>
                          <a:srgbClr val="FF0000"/>
                        </a:solidFill>
                        <a:effectLst/>
                        <a:latin typeface="ITC Avant Garde Gothic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691910"/>
                  </a:ext>
                </a:extLst>
              </a:tr>
              <a:tr h="4685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UNIPD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2800" b="0">
                        <a:solidFill>
                          <a:srgbClr val="FF0000"/>
                        </a:solidFill>
                        <a:effectLst/>
                        <a:latin typeface="ITC Avant Garde Gothic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2800" b="0">
                        <a:solidFill>
                          <a:srgbClr val="FF0000"/>
                        </a:solidFill>
                        <a:effectLst/>
                        <a:latin typeface="ITC Avant Garde Gothic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40167"/>
                  </a:ext>
                </a:extLst>
              </a:tr>
              <a:tr h="4685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UNIPG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225769"/>
                  </a:ext>
                </a:extLst>
              </a:tr>
              <a:tr h="4685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UNIBS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721329"/>
                  </a:ext>
                </a:extLst>
              </a:tr>
              <a:tr h="4685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UNIMIB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895129"/>
                  </a:ext>
                </a:extLst>
              </a:tr>
              <a:tr h="4685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SISSA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2800" b="0">
                        <a:solidFill>
                          <a:srgbClr val="FF0000"/>
                        </a:solidFill>
                        <a:effectLst/>
                        <a:latin typeface="ITC Avant Garde Gothic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it-IT" sz="2000" b="0" i="0" u="none" strike="noStrike" noProof="0">
                        <a:solidFill>
                          <a:srgbClr val="FF0000"/>
                        </a:solidFill>
                        <a:effectLst/>
                        <a:latin typeface="ITC Avant Garde Gothic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2800" b="0">
                        <a:solidFill>
                          <a:srgbClr val="FF0000"/>
                        </a:solidFill>
                        <a:effectLst/>
                        <a:latin typeface="ITC Avant Garde Gothic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it-IT" sz="2800" b="0">
                        <a:solidFill>
                          <a:srgbClr val="FF0000"/>
                        </a:solidFill>
                        <a:effectLst/>
                        <a:latin typeface="ITC Avant Garde Gothic"/>
                      </a:endParaRP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2800" b="0">
                        <a:solidFill>
                          <a:srgbClr val="FF0000"/>
                        </a:solidFill>
                        <a:effectLst/>
                        <a:latin typeface="ITC Avant Garde Gothic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it-IT" sz="2800" b="0">
                        <a:solidFill>
                          <a:srgbClr val="FF0000"/>
                        </a:solidFill>
                        <a:effectLst/>
                        <a:latin typeface="ITC Avant Garde Gothic"/>
                      </a:endParaRP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193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236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659606"/>
            <a:ext cx="6886575" cy="3486713"/>
            <a:chOff x="0" y="-9525"/>
            <a:chExt cx="9182100" cy="4648951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9182100" cy="29728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000"/>
                </a:lnSpc>
                <a:spcBef>
                  <a:spcPct val="0"/>
                </a:spcBef>
              </a:pPr>
              <a:r>
                <a:rPr lang="en-US" sz="8000" u="none" strike="noStrike" spc="-240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Aree di Intervento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362325"/>
              <a:ext cx="9182100" cy="12771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39"/>
                </a:lnSpc>
                <a:spcBef>
                  <a:spcPct val="0"/>
                </a:spcBef>
              </a:pPr>
              <a:r>
                <a:rPr lang="en-US" sz="3150" u="none" strike="noStrike" spc="-95" err="1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Iniziative</a:t>
              </a:r>
              <a:r>
                <a:rPr lang="en-US" sz="3150" u="none" strike="noStrike" spc="-95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 per il </a:t>
              </a:r>
              <a:r>
                <a:rPr lang="en-US" sz="3150" u="none" strike="noStrike" spc="-95" err="1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personale</a:t>
              </a:r>
              <a:endParaRPr lang="en-US" sz="3150" spc="-95" err="1">
                <a:solidFill>
                  <a:srgbClr val="D9E4F2"/>
                </a:solidFill>
                <a:latin typeface="ITC Avant Garde Gothic"/>
                <a:ea typeface="ITC Avant Garde Gothic"/>
                <a:cs typeface="ITC Avant Garde Gothic"/>
              </a:endParaRPr>
            </a:p>
            <a:p>
              <a:pPr marL="0" lvl="0" indent="0" algn="l">
                <a:lnSpc>
                  <a:spcPts val="3839"/>
                </a:lnSpc>
                <a:spcBef>
                  <a:spcPct val="0"/>
                </a:spcBef>
              </a:pPr>
              <a:r>
                <a:rPr lang="en-US" sz="3150" spc="-95" err="1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tecnico-amministrativo-bibliotecario</a:t>
              </a:r>
              <a:endParaRPr lang="en-US" sz="3150" u="none" strike="noStrike" spc="-95" err="1">
                <a:solidFill>
                  <a:srgbClr val="D9E4F2"/>
                </a:solidFill>
                <a:latin typeface="ITC Avant Garde Gothic"/>
                <a:ea typeface="ITC Avant Garde Gothic"/>
                <a:cs typeface="ITC Avant Garde Gothic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296400" y="1483519"/>
            <a:ext cx="6886575" cy="2048864"/>
            <a:chOff x="0" y="-104775"/>
            <a:chExt cx="9182100" cy="2731818"/>
          </a:xfrm>
        </p:grpSpPr>
        <p:sp>
          <p:nvSpPr>
            <p:cNvPr id="6" name="TextBox 6"/>
            <p:cNvSpPr txBox="1"/>
            <p:nvPr/>
          </p:nvSpPr>
          <p:spPr>
            <a:xfrm>
              <a:off x="0" y="1155700"/>
              <a:ext cx="9182100" cy="14713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40"/>
                </a:lnSpc>
                <a:spcBef>
                  <a:spcPct val="0"/>
                </a:spcBef>
              </a:pPr>
              <a:r>
                <a:rPr lang="en-US" sz="2100" err="1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Migliorare</a:t>
              </a:r>
              <a:r>
                <a:rPr lang="en-US" sz="2100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 le </a:t>
              </a:r>
              <a:r>
                <a:rPr lang="en-US" sz="2100" err="1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condizioni</a:t>
              </a:r>
              <a:r>
                <a:rPr lang="en-US" sz="2100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 di </a:t>
              </a:r>
              <a:r>
                <a:rPr lang="en-US" sz="2100" err="1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lavoro</a:t>
              </a:r>
              <a:r>
                <a:rPr lang="en-US" sz="2100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 per </a:t>
              </a:r>
              <a:r>
                <a:rPr lang="en-US" sz="2100" err="1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garantire</a:t>
              </a:r>
              <a:r>
                <a:rPr lang="en-US" sz="2100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 un </a:t>
              </a:r>
              <a:r>
                <a:rPr lang="en-US" sz="2100" err="1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ambiente</a:t>
              </a:r>
              <a:r>
                <a:rPr lang="en-US" sz="2100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 </a:t>
              </a:r>
              <a:r>
                <a:rPr lang="en-US" sz="2100" err="1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sicuro</a:t>
              </a:r>
              <a:r>
                <a:rPr lang="en-US" sz="2100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 e </a:t>
              </a:r>
              <a:r>
                <a:rPr lang="en-US" sz="2100" err="1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produttivo</a:t>
              </a:r>
              <a:r>
                <a:rPr lang="en-US" sz="2100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 per tutti </a:t>
              </a:r>
              <a:r>
                <a:rPr lang="en-US" sz="2100" err="1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i</a:t>
              </a:r>
              <a:r>
                <a:rPr lang="en-US" sz="2100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 </a:t>
              </a:r>
              <a:r>
                <a:rPr lang="en-US" sz="2100" err="1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membri</a:t>
              </a:r>
              <a:r>
                <a:rPr lang="en-US" sz="2100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 del </a:t>
              </a:r>
              <a:r>
                <a:rPr lang="en-US" sz="2100" err="1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personale</a:t>
              </a:r>
              <a:r>
                <a:rPr lang="en-US" sz="2100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 </a:t>
              </a:r>
              <a:r>
                <a:rPr lang="en-US" sz="2100" err="1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tecnico-amministrativo-bibliotecario</a:t>
              </a:r>
              <a:r>
                <a:rPr lang="en-US" sz="2100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.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04775"/>
              <a:ext cx="9182100" cy="6263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  <a:spcBef>
                  <a:spcPct val="0"/>
                </a:spcBef>
              </a:pPr>
              <a:r>
                <a:rPr lang="en-US" sz="2600" u="none" strike="noStrike" spc="-78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Miglioramento condizioni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96400" y="4248150"/>
            <a:ext cx="6886575" cy="1956435"/>
            <a:chOff x="0" y="0"/>
            <a:chExt cx="9182100" cy="2608580"/>
          </a:xfrm>
        </p:grpSpPr>
        <p:sp>
          <p:nvSpPr>
            <p:cNvPr id="9" name="TextBox 9"/>
            <p:cNvSpPr txBox="1"/>
            <p:nvPr/>
          </p:nvSpPr>
          <p:spPr>
            <a:xfrm>
              <a:off x="0" y="1155700"/>
              <a:ext cx="9182100" cy="1452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40"/>
                </a:lnSpc>
                <a:spcBef>
                  <a:spcPct val="0"/>
                </a:spcBef>
              </a:pPr>
              <a:r>
                <a:rPr lang="en-US" sz="2100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Fornire supporto alla digitalizzazione dei servizi per ottimizzare i processi e migliorare l'efficienza all'interno delle università italiane.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04775"/>
              <a:ext cx="9182100" cy="6263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  <a:spcBef>
                  <a:spcPct val="0"/>
                </a:spcBef>
              </a:pPr>
              <a:r>
                <a:rPr lang="en-US" sz="2600" u="none" strike="noStrike" spc="-78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Sostegno digitalizzazione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296400" y="6859429"/>
            <a:ext cx="6886575" cy="2420760"/>
            <a:chOff x="0" y="-104775"/>
            <a:chExt cx="9182100" cy="3227679"/>
          </a:xfrm>
        </p:grpSpPr>
        <p:sp>
          <p:nvSpPr>
            <p:cNvPr id="12" name="TextBox 12"/>
            <p:cNvSpPr txBox="1"/>
            <p:nvPr/>
          </p:nvSpPr>
          <p:spPr>
            <a:xfrm>
              <a:off x="0" y="1155699"/>
              <a:ext cx="9182100" cy="19672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40"/>
                </a:lnSpc>
                <a:spcBef>
                  <a:spcPct val="0"/>
                </a:spcBef>
              </a:pPr>
              <a:r>
                <a:rPr lang="en-US" sz="2100" err="1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Promuovere</a:t>
              </a:r>
              <a:r>
                <a:rPr lang="en-US" sz="2100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 </a:t>
              </a:r>
              <a:r>
                <a:rPr lang="en-US" sz="2100" err="1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l'innovazione</a:t>
              </a:r>
              <a:r>
                <a:rPr lang="en-US" sz="2100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 </a:t>
              </a:r>
              <a:r>
                <a:rPr lang="en-US" sz="2100" err="1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nelle</a:t>
              </a:r>
              <a:r>
                <a:rPr lang="en-US" sz="2100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 </a:t>
              </a:r>
              <a:r>
                <a:rPr lang="en-US" sz="2100" err="1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università</a:t>
              </a:r>
              <a:r>
                <a:rPr lang="en-US" sz="2100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 per </a:t>
              </a:r>
              <a:r>
                <a:rPr lang="en-US" sz="2100" err="1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favorire</a:t>
              </a:r>
              <a:r>
                <a:rPr lang="en-US" sz="2100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 </a:t>
              </a:r>
              <a:r>
                <a:rPr lang="en-US" sz="2100" err="1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l'adozione</a:t>
              </a:r>
              <a:r>
                <a:rPr lang="en-US" sz="2100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 di </a:t>
              </a:r>
              <a:r>
                <a:rPr lang="en-US" sz="2100" err="1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nuove</a:t>
              </a:r>
              <a:r>
                <a:rPr lang="en-US" sz="2100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 </a:t>
              </a:r>
              <a:r>
                <a:rPr lang="en-US" sz="2100" err="1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tecnologie</a:t>
              </a:r>
              <a:r>
                <a:rPr lang="en-US" sz="2100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 e </a:t>
              </a:r>
              <a:r>
                <a:rPr lang="en-US" sz="2100" err="1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metodologie</a:t>
              </a:r>
              <a:r>
                <a:rPr lang="en-US" sz="2100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 </a:t>
              </a:r>
              <a:r>
                <a:rPr lang="en-US" sz="2100" err="1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didattiche</a:t>
              </a:r>
              <a:r>
                <a:rPr lang="en-US" sz="2100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 </a:t>
              </a:r>
              <a:r>
                <a:rPr lang="en-US" sz="2100" err="1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nel</a:t>
              </a:r>
              <a:r>
                <a:rPr lang="en-US" sz="2100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 </a:t>
              </a:r>
              <a:r>
                <a:rPr lang="en-US" sz="2100" err="1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personale</a:t>
              </a:r>
              <a:r>
                <a:rPr lang="en-US" sz="2100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 </a:t>
              </a:r>
              <a:r>
                <a:rPr lang="en-US" sz="2100" err="1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tecnico-amministrativo-bibliotecario</a:t>
              </a:r>
              <a:r>
                <a:rPr lang="en-US" sz="2100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04775"/>
              <a:ext cx="9182100" cy="6263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  <a:spcBef>
                  <a:spcPct val="0"/>
                </a:spcBef>
              </a:pPr>
              <a:r>
                <a:rPr lang="en-US" sz="2600" u="none" strike="noStrike" spc="-78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Promozione innovazione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1303343" y="7829550"/>
            <a:ext cx="4846643" cy="1791955"/>
            <a:chOff x="0" y="0"/>
            <a:chExt cx="6462190" cy="238927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2036459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4072917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659606"/>
            <a:ext cx="11216091" cy="2170215"/>
            <a:chOff x="0" y="-9525"/>
            <a:chExt cx="14954788" cy="2893621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14935200" cy="16266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000"/>
                </a:lnSpc>
                <a:spcBef>
                  <a:spcPct val="0"/>
                </a:spcBef>
              </a:pPr>
              <a:r>
                <a:rPr lang="en-US" sz="8000" u="none" strike="noStrike" spc="-240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Prossimi Passi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235200"/>
              <a:ext cx="14954788" cy="6488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839"/>
                </a:lnSpc>
                <a:spcBef>
                  <a:spcPct val="0"/>
                </a:spcBef>
              </a:pPr>
              <a:r>
                <a:rPr lang="en-US" sz="3150" spc="-95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la costituzione dell'</a:t>
              </a:r>
              <a:r>
                <a:rPr lang="en-US" sz="3150" b="1" spc="-95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Associazione </a:t>
              </a:r>
              <a:r>
                <a:rPr lang="en-US" sz="3150" b="1" spc="-95" err="1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Italiana</a:t>
              </a:r>
              <a:r>
                <a:rPr lang="en-US" sz="3150" b="1" spc="-95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 </a:t>
              </a:r>
              <a:r>
                <a:rPr lang="en-US" sz="3150" b="1" spc="-95" err="1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dei</a:t>
              </a:r>
              <a:r>
                <a:rPr lang="en-US" sz="3150" b="1" spc="-95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 C.P.T.A.B.</a:t>
              </a:r>
              <a:endParaRPr lang="en-US" sz="3150" b="1" spc="-95">
                <a:solidFill>
                  <a:srgbClr val="D9E4F2"/>
                </a:solidFill>
                <a:latin typeface="TT Fors"/>
                <a:ea typeface="TT Fors"/>
                <a:cs typeface="TT For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744700" y="7829550"/>
            <a:ext cx="4846643" cy="1791955"/>
            <a:chOff x="0" y="0"/>
            <a:chExt cx="6462190" cy="23892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Freeform 7"/>
            <p:cNvSpPr/>
            <p:nvPr/>
          </p:nvSpPr>
          <p:spPr>
            <a:xfrm>
              <a:off x="2036459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Freeform 8"/>
            <p:cNvSpPr/>
            <p:nvPr/>
          </p:nvSpPr>
          <p:spPr>
            <a:xfrm>
              <a:off x="4072917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42F794BB-D6D7-80C2-D9C7-1C5B6DDD3344}"/>
              </a:ext>
            </a:extLst>
          </p:cNvPr>
          <p:cNvSpPr/>
          <p:nvPr/>
        </p:nvSpPr>
        <p:spPr>
          <a:xfrm>
            <a:off x="661569" y="4133997"/>
            <a:ext cx="3801839" cy="1524000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3600" b="1">
                <a:solidFill>
                  <a:schemeClr val="bg1"/>
                </a:solidFill>
              </a:rPr>
              <a:t>PERCH</a:t>
            </a:r>
            <a:r>
              <a:rPr lang="it-IT" sz="3600">
                <a:solidFill>
                  <a:schemeClr val="bg1"/>
                </a:solidFill>
                <a:ea typeface="+mn-lt"/>
                <a:cs typeface="+mn-lt"/>
              </a:rPr>
              <a:t>È</a:t>
            </a:r>
            <a:endParaRPr lang="it-IT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22967BE6-A8C2-94C8-FA5B-340E696AFD5F}"/>
              </a:ext>
            </a:extLst>
          </p:cNvPr>
          <p:cNvSpPr/>
          <p:nvPr/>
        </p:nvSpPr>
        <p:spPr>
          <a:xfrm>
            <a:off x="4571589" y="4132771"/>
            <a:ext cx="3801839" cy="152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3600" b="1">
                <a:solidFill>
                  <a:srgbClr val="7030A0"/>
                </a:solidFill>
              </a:rPr>
              <a:t>COME</a:t>
            </a:r>
            <a:endParaRPr lang="it-IT">
              <a:solidFill>
                <a:srgbClr val="7030A0"/>
              </a:solidFill>
              <a:ea typeface="Calibri"/>
              <a:cs typeface="Calibri"/>
            </a:endParaRP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463F8140-0F4A-7E63-88D4-EDB99CC13541}"/>
              </a:ext>
            </a:extLst>
          </p:cNvPr>
          <p:cNvSpPr/>
          <p:nvPr/>
        </p:nvSpPr>
        <p:spPr>
          <a:xfrm>
            <a:off x="8478947" y="4125138"/>
            <a:ext cx="3801839" cy="15240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3200" b="1">
                <a:solidFill>
                  <a:schemeClr val="bg1"/>
                </a:solidFill>
              </a:rPr>
              <a:t>COSA</a:t>
            </a:r>
            <a:endParaRPr lang="it-IT" sz="2400" b="1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744126AB-443F-9610-DE65-0A6D270D3EE1}"/>
              </a:ext>
            </a:extLst>
          </p:cNvPr>
          <p:cNvSpPr/>
          <p:nvPr/>
        </p:nvSpPr>
        <p:spPr>
          <a:xfrm>
            <a:off x="659282" y="5907444"/>
            <a:ext cx="3801839" cy="15240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3200" b="1">
                <a:solidFill>
                  <a:schemeClr val="bg1"/>
                </a:solidFill>
              </a:rPr>
              <a:t>QUANDO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33057880-B986-6990-547B-7F3F86AA03F3}"/>
              </a:ext>
            </a:extLst>
          </p:cNvPr>
          <p:cNvSpPr/>
          <p:nvPr/>
        </p:nvSpPr>
        <p:spPr>
          <a:xfrm>
            <a:off x="8454408" y="5901680"/>
            <a:ext cx="3801839" cy="15240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3200" b="1">
                <a:solidFill>
                  <a:schemeClr val="bg1"/>
                </a:solidFill>
              </a:rPr>
              <a:t>DOVE</a:t>
            </a:r>
            <a:endParaRPr lang="it-IT">
              <a:solidFill>
                <a:schemeClr val="bg1"/>
              </a:solidFill>
            </a:endParaRP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45342DBF-E442-A026-5575-AF224A69DFF7}"/>
              </a:ext>
            </a:extLst>
          </p:cNvPr>
          <p:cNvSpPr/>
          <p:nvPr/>
        </p:nvSpPr>
        <p:spPr>
          <a:xfrm>
            <a:off x="4568285" y="5895705"/>
            <a:ext cx="3801839" cy="1524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3600" b="1">
                <a:solidFill>
                  <a:srgbClr val="7030A0"/>
                </a:solidFill>
              </a:rPr>
              <a:t>CHI</a:t>
            </a:r>
            <a:endParaRPr lang="it-IT">
              <a:solidFill>
                <a:srgbClr val="7030A0"/>
              </a:solidFill>
            </a:endParaRPr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3A23AD71-AB2F-B542-140C-3C8082A19AEA}"/>
              </a:ext>
            </a:extLst>
          </p:cNvPr>
          <p:cNvSpPr/>
          <p:nvPr/>
        </p:nvSpPr>
        <p:spPr>
          <a:xfrm>
            <a:off x="12583235" y="0"/>
            <a:ext cx="5704765" cy="7400441"/>
          </a:xfrm>
          <a:custGeom>
            <a:avLst/>
            <a:gdLst/>
            <a:ahLst/>
            <a:cxnLst/>
            <a:rect l="l" t="t" r="r" b="b"/>
            <a:pathLst>
              <a:path w="1370039" h="1593725">
                <a:moveTo>
                  <a:pt x="0" y="0"/>
                </a:moveTo>
                <a:lnTo>
                  <a:pt x="1370039" y="0"/>
                </a:lnTo>
                <a:lnTo>
                  <a:pt x="1370039" y="1593725"/>
                </a:lnTo>
                <a:lnTo>
                  <a:pt x="0" y="1593725"/>
                </a:lnTo>
                <a:close/>
              </a:path>
            </a:pathLst>
          </a:custGeom>
          <a:blipFill>
            <a:blip r:embed="rId4"/>
            <a:stretch>
              <a:fillRect l="-37299" r="-37299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F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771AE5-C91E-779F-ACBF-A80867E2D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7454A467-B07B-1B69-D4ED-4AF28E26D6CE}"/>
              </a:ext>
            </a:extLst>
          </p:cNvPr>
          <p:cNvGrpSpPr/>
          <p:nvPr/>
        </p:nvGrpSpPr>
        <p:grpSpPr>
          <a:xfrm>
            <a:off x="666750" y="2241017"/>
            <a:ext cx="17155698" cy="1047215"/>
            <a:chOff x="0" y="2099023"/>
            <a:chExt cx="22874263" cy="1396287"/>
          </a:xfrm>
        </p:grpSpPr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B2CA0BC7-8A04-585D-C879-290AD7FC0DE5}"/>
                </a:ext>
              </a:extLst>
            </p:cNvPr>
            <p:cNvSpPr txBox="1"/>
            <p:nvPr/>
          </p:nvSpPr>
          <p:spPr>
            <a:xfrm>
              <a:off x="1461369" y="2099023"/>
              <a:ext cx="21412894" cy="139628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8000"/>
                </a:lnSpc>
                <a:spcBef>
                  <a:spcPct val="0"/>
                </a:spcBef>
              </a:pPr>
              <a:r>
                <a:rPr lang="en-US" sz="8000" spc="-240">
                  <a:solidFill>
                    <a:srgbClr val="D9E4F2"/>
                  </a:solidFill>
                  <a:latin typeface="ITC Avant Garde Gothic"/>
                  <a:sym typeface="ITC Avant Garde Gothic"/>
                </a:rPr>
                <a:t>DUBBI, DOMANDE, PROPOSTE?</a:t>
              </a:r>
              <a:endParaRPr lang="en-US" sz="8000" spc="-240">
                <a:solidFill>
                  <a:srgbClr val="D9E4F2"/>
                </a:solidFill>
                <a:latin typeface="ITC Avant Garde Gothic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21EA62B0-C3D7-6293-48AA-414BECE7A0EE}"/>
                </a:ext>
              </a:extLst>
            </p:cNvPr>
            <p:cNvSpPr txBox="1"/>
            <p:nvPr/>
          </p:nvSpPr>
          <p:spPr>
            <a:xfrm>
              <a:off x="0" y="2168525"/>
              <a:ext cx="11068284" cy="6273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3839"/>
                </a:lnSpc>
                <a:spcBef>
                  <a:spcPct val="0"/>
                </a:spcBef>
              </a:pPr>
              <a:endParaRPr lang="en-US" sz="3150" u="none" strike="noStrike" spc="-95">
                <a:solidFill>
                  <a:srgbClr val="D9E4F2"/>
                </a:solidFill>
                <a:latin typeface="ITC Avant Garde Gothic"/>
                <a:ea typeface="ITC Avant Garde Gothic"/>
                <a:cs typeface="ITC Avant Garde Gothic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51FC4E93-320F-AF25-46AE-4ABC8A86E4AD}"/>
              </a:ext>
            </a:extLst>
          </p:cNvPr>
          <p:cNvGrpSpPr/>
          <p:nvPr/>
        </p:nvGrpSpPr>
        <p:grpSpPr>
          <a:xfrm>
            <a:off x="-1303343" y="7829550"/>
            <a:ext cx="4846643" cy="1791955"/>
            <a:chOff x="0" y="0"/>
            <a:chExt cx="6462190" cy="238927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B05905A-E3CF-9385-C1EA-A0BC6B2782E7}"/>
                </a:ext>
              </a:extLst>
            </p:cNvPr>
            <p:cNvSpPr/>
            <p:nvPr/>
          </p:nvSpPr>
          <p:spPr>
            <a:xfrm>
              <a:off x="0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AFF28393-3EE2-5537-4CE9-426A0B3621B3}"/>
                </a:ext>
              </a:extLst>
            </p:cNvPr>
            <p:cNvSpPr/>
            <p:nvPr/>
          </p:nvSpPr>
          <p:spPr>
            <a:xfrm>
              <a:off x="2036459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BF3D365-DBC6-3B6E-0C25-ECC4D8A2B70A}"/>
                </a:ext>
              </a:extLst>
            </p:cNvPr>
            <p:cNvSpPr/>
            <p:nvPr/>
          </p:nvSpPr>
          <p:spPr>
            <a:xfrm>
              <a:off x="4072917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496925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>
            <a:off x="-1303343" y="7829550"/>
            <a:ext cx="4846643" cy="1791955"/>
            <a:chOff x="0" y="0"/>
            <a:chExt cx="6462190" cy="238927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Freeform 9"/>
            <p:cNvSpPr/>
            <p:nvPr/>
          </p:nvSpPr>
          <p:spPr>
            <a:xfrm>
              <a:off x="2036459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4072917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4304741-49AB-445D-60EB-3539DEE9AE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8668587"/>
              </p:ext>
            </p:extLst>
          </p:nvPr>
        </p:nvGraphicFramePr>
        <p:xfrm>
          <a:off x="1863248" y="2062999"/>
          <a:ext cx="11218710" cy="7550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94" name="Freeform 3">
            <a:extLst>
              <a:ext uri="{FF2B5EF4-FFF2-40B4-BE49-F238E27FC236}">
                <a16:creationId xmlns:a16="http://schemas.microsoft.com/office/drawing/2014/main" id="{DDA4C81D-5A93-1B53-6113-6E9F8ACC91D7}"/>
              </a:ext>
            </a:extLst>
          </p:cNvPr>
          <p:cNvSpPr/>
          <p:nvPr/>
        </p:nvSpPr>
        <p:spPr>
          <a:xfrm>
            <a:off x="12583235" y="0"/>
            <a:ext cx="5704765" cy="7400441"/>
          </a:xfrm>
          <a:custGeom>
            <a:avLst/>
            <a:gdLst/>
            <a:ahLst/>
            <a:cxnLst/>
            <a:rect l="l" t="t" r="r" b="b"/>
            <a:pathLst>
              <a:path w="1370039" h="1593725">
                <a:moveTo>
                  <a:pt x="0" y="0"/>
                </a:moveTo>
                <a:lnTo>
                  <a:pt x="1370039" y="0"/>
                </a:lnTo>
                <a:lnTo>
                  <a:pt x="1370039" y="1593725"/>
                </a:lnTo>
                <a:lnTo>
                  <a:pt x="0" y="1593725"/>
                </a:lnTo>
                <a:close/>
              </a:path>
            </a:pathLst>
          </a:custGeom>
          <a:blipFill>
            <a:blip r:embed="rId9"/>
            <a:stretch>
              <a:fillRect l="-37299" r="-37299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311" name="Group 2">
            <a:extLst>
              <a:ext uri="{FF2B5EF4-FFF2-40B4-BE49-F238E27FC236}">
                <a16:creationId xmlns:a16="http://schemas.microsoft.com/office/drawing/2014/main" id="{90E62E32-FEAF-917A-420A-8AFD258CF6E3}"/>
              </a:ext>
            </a:extLst>
          </p:cNvPr>
          <p:cNvGrpSpPr/>
          <p:nvPr/>
        </p:nvGrpSpPr>
        <p:grpSpPr>
          <a:xfrm>
            <a:off x="416229" y="268168"/>
            <a:ext cx="11216091" cy="1763119"/>
            <a:chOff x="-334028" y="-531443"/>
            <a:chExt cx="14954788" cy="2350826"/>
          </a:xfrm>
        </p:grpSpPr>
        <p:sp>
          <p:nvSpPr>
            <p:cNvPr id="309" name="TextBox 3">
              <a:extLst>
                <a:ext uri="{FF2B5EF4-FFF2-40B4-BE49-F238E27FC236}">
                  <a16:creationId xmlns:a16="http://schemas.microsoft.com/office/drawing/2014/main" id="{76C38EA2-118C-F76B-E82A-A5826913FB3A}"/>
                </a:ext>
              </a:extLst>
            </p:cNvPr>
            <p:cNvSpPr txBox="1"/>
            <p:nvPr/>
          </p:nvSpPr>
          <p:spPr>
            <a:xfrm>
              <a:off x="-334028" y="-531443"/>
              <a:ext cx="14935200" cy="16266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000"/>
                </a:lnSpc>
                <a:spcBef>
                  <a:spcPct val="0"/>
                </a:spcBef>
              </a:pPr>
              <a:r>
                <a:rPr lang="en-US" sz="8000" u="none" strike="noStrike" spc="-240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Prossimi Passi</a:t>
              </a:r>
            </a:p>
          </p:txBody>
        </p:sp>
        <p:sp>
          <p:nvSpPr>
            <p:cNvPr id="310" name="TextBox 4">
              <a:extLst>
                <a:ext uri="{FF2B5EF4-FFF2-40B4-BE49-F238E27FC236}">
                  <a16:creationId xmlns:a16="http://schemas.microsoft.com/office/drawing/2014/main" id="{9F21859E-9BA2-0066-14B0-42FC0BC5F11A}"/>
                </a:ext>
              </a:extLst>
            </p:cNvPr>
            <p:cNvSpPr txBox="1"/>
            <p:nvPr/>
          </p:nvSpPr>
          <p:spPr>
            <a:xfrm>
              <a:off x="-334028" y="1170487"/>
              <a:ext cx="14954788" cy="6488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839"/>
                </a:lnSpc>
                <a:spcBef>
                  <a:spcPct val="0"/>
                </a:spcBef>
              </a:pPr>
              <a:r>
                <a:rPr lang="en-US" sz="3150" spc="-95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la costituzione dell'</a:t>
              </a:r>
              <a:r>
                <a:rPr lang="en-US" sz="3150" b="1" spc="-95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Associazione </a:t>
              </a:r>
              <a:r>
                <a:rPr lang="en-US" sz="3150" b="1" spc="-95" err="1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Italiana</a:t>
              </a:r>
              <a:r>
                <a:rPr lang="en-US" sz="3150" b="1" spc="-95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 </a:t>
              </a:r>
              <a:r>
                <a:rPr lang="en-US" sz="3150" b="1" spc="-95" err="1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dei</a:t>
              </a:r>
              <a:r>
                <a:rPr lang="en-US" sz="3150" b="1" spc="-95">
                  <a:solidFill>
                    <a:srgbClr val="D9E4F2"/>
                  </a:solidFill>
                  <a:latin typeface="TT Fors"/>
                  <a:ea typeface="TT Fors"/>
                  <a:cs typeface="TT Fors"/>
                  <a:sym typeface="TT Fors"/>
                </a:rPr>
                <a:t> C.P.T.A.B.</a:t>
              </a:r>
              <a:endParaRPr lang="en-US" sz="3150" b="1" spc="-95">
                <a:solidFill>
                  <a:srgbClr val="D9E4F2"/>
                </a:solidFill>
                <a:latin typeface="TT Fors"/>
                <a:ea typeface="TT Fors"/>
                <a:cs typeface="TT Fors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659606"/>
            <a:ext cx="17284462" cy="5836440"/>
            <a:chOff x="0" y="-9525"/>
            <a:chExt cx="23045949" cy="7781920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23045949" cy="27850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000"/>
                </a:lnSpc>
                <a:spcBef>
                  <a:spcPct val="0"/>
                </a:spcBef>
              </a:pPr>
              <a:r>
                <a:rPr lang="en-US" sz="8800" spc="-240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Consigli, </a:t>
              </a:r>
              <a:r>
                <a:rPr lang="en-US" sz="8800" spc="-240" err="1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Consulte</a:t>
              </a:r>
              <a:r>
                <a:rPr lang="en-US" sz="8800" spc="-240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 e </a:t>
              </a:r>
              <a:r>
                <a:rPr lang="en-US" sz="8800" spc="-240" err="1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Comitati</a:t>
              </a:r>
              <a:r>
                <a:rPr lang="en-US" sz="8800" spc="-240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 PTAB</a:t>
              </a:r>
              <a:endParaRPr lang="en-US" sz="8800" spc="-240">
                <a:solidFill>
                  <a:srgbClr val="D9E4F2"/>
                </a:solidFill>
                <a:latin typeface="ITC Avant Garde Gothic"/>
                <a:ea typeface="ITC Avant Garde Gothic"/>
                <a:cs typeface="ITC Avant Garde Gothic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857751"/>
              <a:ext cx="22646849" cy="29146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839"/>
                </a:lnSpc>
                <a:spcBef>
                  <a:spcPct val="0"/>
                </a:spcBef>
              </a:pPr>
              <a:r>
                <a:rPr lang="en-US" sz="9600" spc="-95">
                  <a:solidFill>
                    <a:srgbClr val="D9E4F2"/>
                  </a:solidFill>
                  <a:latin typeface="ITC Avant Garde Gothic"/>
                  <a:sym typeface="TT Fors"/>
                </a:rPr>
                <a:t>NOMI DIVERSI</a:t>
              </a:r>
              <a:endParaRPr lang="it-IT" sz="9600">
                <a:solidFill>
                  <a:srgbClr val="000000"/>
                </a:solidFill>
                <a:latin typeface="ITC Avant Garde Gothic"/>
                <a:ea typeface="Calibri"/>
                <a:cs typeface="Calibri"/>
              </a:endParaRPr>
            </a:p>
            <a:p>
              <a:pPr>
                <a:lnSpc>
                  <a:spcPts val="3839"/>
                </a:lnSpc>
                <a:spcBef>
                  <a:spcPct val="0"/>
                </a:spcBef>
              </a:pPr>
              <a:endParaRPr lang="it-IT" sz="9600">
                <a:solidFill>
                  <a:srgbClr val="000000"/>
                </a:solidFill>
                <a:latin typeface="ITC Avant Garde Gothic"/>
                <a:ea typeface="Calibri"/>
                <a:cs typeface="Calibri"/>
              </a:endParaRPr>
            </a:p>
            <a:p>
              <a:pPr>
                <a:lnSpc>
                  <a:spcPts val="3839"/>
                </a:lnSpc>
                <a:spcBef>
                  <a:spcPct val="0"/>
                </a:spcBef>
              </a:pPr>
              <a:endParaRPr lang="en-US" sz="9600" spc="-95">
                <a:solidFill>
                  <a:srgbClr val="D9E4F2"/>
                </a:solidFill>
                <a:latin typeface="ITC Avant Garde Gothic"/>
              </a:endParaRPr>
            </a:p>
            <a:p>
              <a:pPr>
                <a:lnSpc>
                  <a:spcPts val="3839"/>
                </a:lnSpc>
                <a:spcBef>
                  <a:spcPct val="0"/>
                </a:spcBef>
              </a:pPr>
              <a:r>
                <a:rPr lang="en-US" sz="9600" spc="-95">
                  <a:solidFill>
                    <a:srgbClr val="D9E4F2"/>
                  </a:solidFill>
                  <a:latin typeface="ITC Avant Garde Gothic"/>
                  <a:sym typeface="TT Fors"/>
                </a:rPr>
                <a:t>MA OBIETTIVI COMUNI</a:t>
              </a:r>
              <a:endParaRPr lang="it-IT" sz="9600">
                <a:latin typeface="ITC Avant Garde Gothic"/>
                <a:ea typeface="Calibri"/>
                <a:cs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744700" y="7829550"/>
            <a:ext cx="4846643" cy="1791955"/>
            <a:chOff x="0" y="0"/>
            <a:chExt cx="6462190" cy="23892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Freeform 7"/>
            <p:cNvSpPr/>
            <p:nvPr/>
          </p:nvSpPr>
          <p:spPr>
            <a:xfrm>
              <a:off x="2036459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Freeform 8"/>
            <p:cNvSpPr/>
            <p:nvPr/>
          </p:nvSpPr>
          <p:spPr>
            <a:xfrm>
              <a:off x="4072917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A849EB-AEE7-4411-5D29-E963AE2E1D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rcRect l="331" t="28808" r="331" b="7616"/>
          <a:stretch>
            <a:fillRect/>
          </a:stretch>
        </p:blipFill>
        <p:spPr>
          <a:xfrm>
            <a:off x="0" y="-916444"/>
            <a:ext cx="18305346" cy="117154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25F276-7762-B63E-4B7B-B7572D453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6736"/>
            <a:ext cx="18288000" cy="90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74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6750" y="657225"/>
            <a:ext cx="7714636" cy="2065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  <a:spcBef>
                <a:spcPct val="0"/>
              </a:spcBef>
            </a:pPr>
            <a:r>
              <a:rPr lang="en-US" sz="8000" spc="-240">
                <a:solidFill>
                  <a:srgbClr val="D9E4F2"/>
                </a:solidFill>
                <a:latin typeface="ITC Avant Garde Gothic"/>
                <a:ea typeface="Calibri"/>
                <a:cs typeface="Calibri"/>
              </a:rPr>
              <a:t>PTAB-CEL</a:t>
            </a:r>
            <a:endParaRPr lang="en-US" err="1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ts val="8000"/>
              </a:lnSpc>
              <a:spcBef>
                <a:spcPct val="0"/>
              </a:spcBef>
            </a:pPr>
            <a:r>
              <a:rPr lang="en-US" sz="8000" spc="-240" err="1">
                <a:solidFill>
                  <a:srgbClr val="D9E4F2"/>
                </a:solidFill>
                <a:latin typeface="ITC Avant Garde Gothic"/>
                <a:ea typeface="ITC Avant Garde Gothic"/>
                <a:cs typeface="ITC Avant Garde Gothic"/>
              </a:rPr>
              <a:t>negli</a:t>
            </a:r>
            <a:r>
              <a:rPr lang="en-US" sz="8000" spc="-240">
                <a:solidFill>
                  <a:srgbClr val="D9E4F2"/>
                </a:solidFill>
                <a:latin typeface="ITC Avant Garde Gothic"/>
                <a:ea typeface="ITC Avant Garde Gothic"/>
                <a:cs typeface="ITC Avant Garde Gothic"/>
              </a:rPr>
              <a:t> </a:t>
            </a:r>
            <a:r>
              <a:rPr lang="en-US" sz="8000" spc="-240" err="1">
                <a:solidFill>
                  <a:srgbClr val="D9E4F2"/>
                </a:solidFill>
                <a:latin typeface="ITC Avant Garde Gothic"/>
                <a:ea typeface="ITC Avant Garde Gothic"/>
                <a:cs typeface="ITC Avant Garde Gothic"/>
              </a:rPr>
              <a:t>Organi</a:t>
            </a:r>
            <a:endParaRPr lang="en-US">
              <a:ea typeface="Calibri"/>
              <a:cs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994230" y="7807984"/>
            <a:ext cx="4846643" cy="1791955"/>
            <a:chOff x="0" y="0"/>
            <a:chExt cx="6462190" cy="238927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Freeform 5"/>
            <p:cNvSpPr/>
            <p:nvPr/>
          </p:nvSpPr>
          <p:spPr>
            <a:xfrm>
              <a:off x="2036459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Freeform 6"/>
            <p:cNvSpPr/>
            <p:nvPr/>
          </p:nvSpPr>
          <p:spPr>
            <a:xfrm>
              <a:off x="4072917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F185B1EB-74E0-4ACE-788A-904FEBD10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737263"/>
              </p:ext>
            </p:extLst>
          </p:nvPr>
        </p:nvGraphicFramePr>
        <p:xfrm>
          <a:off x="6947186" y="656165"/>
          <a:ext cx="10869325" cy="902190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91513">
                  <a:extLst>
                    <a:ext uri="{9D8B030D-6E8A-4147-A177-3AD203B41FA5}">
                      <a16:colId xmlns:a16="http://schemas.microsoft.com/office/drawing/2014/main" val="224268977"/>
                    </a:ext>
                  </a:extLst>
                </a:gridCol>
                <a:gridCol w="2552177">
                  <a:extLst>
                    <a:ext uri="{9D8B030D-6E8A-4147-A177-3AD203B41FA5}">
                      <a16:colId xmlns:a16="http://schemas.microsoft.com/office/drawing/2014/main" val="833272694"/>
                    </a:ext>
                  </a:extLst>
                </a:gridCol>
                <a:gridCol w="3789123">
                  <a:extLst>
                    <a:ext uri="{9D8B030D-6E8A-4147-A177-3AD203B41FA5}">
                      <a16:colId xmlns:a16="http://schemas.microsoft.com/office/drawing/2014/main" val="1673024916"/>
                    </a:ext>
                  </a:extLst>
                </a:gridCol>
                <a:gridCol w="2536512">
                  <a:extLst>
                    <a:ext uri="{9D8B030D-6E8A-4147-A177-3AD203B41FA5}">
                      <a16:colId xmlns:a16="http://schemas.microsoft.com/office/drawing/2014/main" val="2978213274"/>
                    </a:ext>
                  </a:extLst>
                </a:gridCol>
              </a:tblGrid>
              <a:tr h="217487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Ateneo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 b="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Senato Accademico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 b="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Consiglio </a:t>
                      </a:r>
                      <a:endParaRPr lang="it-IT" sz="2800" b="0" err="1">
                        <a:solidFill>
                          <a:schemeClr val="bg1"/>
                        </a:solidFill>
                        <a:effectLst/>
                        <a:latin typeface="ITC Avant Garde Gothic"/>
                      </a:endParaRPr>
                    </a:p>
                    <a:p>
                      <a:pPr lvl="0" algn="ctr">
                        <a:buNone/>
                      </a:pPr>
                      <a:r>
                        <a:rPr lang="it-IT" sz="2800" b="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di </a:t>
                      </a:r>
                    </a:p>
                    <a:p>
                      <a:pPr lvl="0" algn="ctr">
                        <a:buNone/>
                      </a:pPr>
                      <a:r>
                        <a:rPr lang="it-IT" sz="2800" b="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Amministrazione</a:t>
                      </a:r>
                      <a:endParaRPr lang="it-IT"/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 b="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STATUTARIA</a:t>
                      </a:r>
                      <a:endParaRPr lang="it-IT"/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252951"/>
                  </a:ext>
                </a:extLst>
              </a:tr>
              <a:tr h="46850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UNIFE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SI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49245"/>
                  </a:ext>
                </a:extLst>
              </a:tr>
              <a:tr h="4685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UNIMORE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200" b="0" i="0" u="none" strike="noStrike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candidatura indifferenziata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 b="0" i="0" u="none" strike="noStrike" noProof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SI</a:t>
                      </a:r>
                      <a:endParaRPr lang="it-IT"/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351661"/>
                  </a:ext>
                </a:extLst>
              </a:tr>
              <a:tr h="4685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UNITN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2800" b="0">
                        <a:solidFill>
                          <a:srgbClr val="FF0000"/>
                        </a:solidFill>
                        <a:effectLst/>
                        <a:latin typeface="ITC Avant Garde Gothic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200" b="0" i="0" u="none" strike="noStrike" noProof="0">
                          <a:solidFill>
                            <a:srgbClr val="FF0000"/>
                          </a:solidFill>
                          <a:effectLst/>
                        </a:rPr>
                        <a:t>Il/la Presidente della Consulta può chiedere di essere invitato/a al </a:t>
                      </a:r>
                      <a:r>
                        <a:rPr lang="it-IT" sz="2200" b="0" i="0" u="none" strike="noStrike" noProof="0" err="1">
                          <a:solidFill>
                            <a:srgbClr val="FF0000"/>
                          </a:solidFill>
                          <a:effectLst/>
                        </a:rPr>
                        <a:t>CdA</a:t>
                      </a:r>
                      <a:r>
                        <a:rPr lang="it-IT" sz="2200" b="0" i="0" u="none" strike="noStrike" noProof="0">
                          <a:solidFill>
                            <a:srgbClr val="FF0000"/>
                          </a:solidFill>
                          <a:effectLst/>
                        </a:rPr>
                        <a:t> con funzioni consultive e senza voto su temi specifici.</a:t>
                      </a:r>
                      <a:endParaRPr lang="it-IT" sz="2200" b="0">
                        <a:solidFill>
                          <a:srgbClr val="FF0000"/>
                        </a:solidFill>
                        <a:effectLst/>
                        <a:latin typeface="ITC Avant Garde Gothic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SI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709579"/>
                  </a:ext>
                </a:extLst>
              </a:tr>
              <a:tr h="69642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UNIPV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1 (dal 2026)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NO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56366"/>
                  </a:ext>
                </a:extLst>
              </a:tr>
              <a:tr h="4685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UNIPR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 b="0" i="0" u="none" strike="noStrike" noProof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SI</a:t>
                      </a:r>
                      <a:endParaRPr lang="it-IT"/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691910"/>
                  </a:ext>
                </a:extLst>
              </a:tr>
              <a:tr h="4685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UNIPD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 b="0" i="0" u="none" strike="noStrike" noProof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SI</a:t>
                      </a:r>
                      <a:endParaRPr lang="en-US"/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40167"/>
                  </a:ext>
                </a:extLst>
              </a:tr>
              <a:tr h="4685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UNIPG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 b="0" i="0" u="none" strike="noStrike" noProof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SI</a:t>
                      </a:r>
                      <a:endParaRPr lang="it-IT"/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225769"/>
                  </a:ext>
                </a:extLst>
              </a:tr>
              <a:tr h="4685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UNIBS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200" b="0" i="0" u="none" strike="noStrike" noProof="0">
                          <a:solidFill>
                            <a:srgbClr val="FF0000"/>
                          </a:solidFill>
                          <a:effectLst/>
                        </a:rPr>
                        <a:t>Possibile presenza fino a 3 membri interni tra i 6 candidati </a:t>
                      </a:r>
                      <a:r>
                        <a:rPr lang="it-IT" sz="2200" b="0" i="0" u="none" strike="noStrike" kern="1200" noProof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nominati</a:t>
                      </a:r>
                      <a:r>
                        <a:rPr lang="it-IT" sz="2200" b="0" i="0" u="none" strike="noStrike" noProof="0">
                          <a:solidFill>
                            <a:srgbClr val="FF0000"/>
                          </a:solidFill>
                          <a:effectLst/>
                        </a:rPr>
                        <a:t> da Rettore e Senato, nel rispetto delle diverse componenti.</a:t>
                      </a:r>
                      <a:endParaRPr lang="it-IT" sz="2200"/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 b="0" i="0" u="none" strike="noStrike" noProof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SI</a:t>
                      </a:r>
                      <a:endParaRPr lang="it-IT"/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721329"/>
                  </a:ext>
                </a:extLst>
              </a:tr>
              <a:tr h="46850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UNIMIB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1 </a:t>
                      </a: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(</a:t>
                      </a:r>
                      <a:r>
                        <a:rPr lang="it-IT" sz="2200" b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Nominato dal S.A. e non eletto dal PTA)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 b="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SI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89512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225415" y="735575"/>
            <a:ext cx="4846643" cy="1791955"/>
            <a:chOff x="0" y="0"/>
            <a:chExt cx="6462190" cy="23892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Freeform 4"/>
            <p:cNvSpPr/>
            <p:nvPr/>
          </p:nvSpPr>
          <p:spPr>
            <a:xfrm>
              <a:off x="2036459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Freeform 5"/>
            <p:cNvSpPr/>
            <p:nvPr/>
          </p:nvSpPr>
          <p:spPr>
            <a:xfrm>
              <a:off x="4072917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50826" y="1021556"/>
            <a:ext cx="9140315" cy="2007770"/>
            <a:chOff x="0" y="-9525"/>
            <a:chExt cx="12187086" cy="2677026"/>
          </a:xfrm>
        </p:grpSpPr>
        <p:sp>
          <p:nvSpPr>
            <p:cNvPr id="7" name="TextBox 7"/>
            <p:cNvSpPr txBox="1"/>
            <p:nvPr/>
          </p:nvSpPr>
          <p:spPr>
            <a:xfrm>
              <a:off x="0" y="-9525"/>
              <a:ext cx="12187086" cy="13815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8000"/>
                </a:lnSpc>
                <a:spcBef>
                  <a:spcPct val="0"/>
                </a:spcBef>
              </a:pPr>
              <a:r>
                <a:rPr lang="en-US" sz="8000" spc="-240" err="1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Importanza</a:t>
              </a:r>
              <a:r>
                <a:rPr lang="en-US" sz="8000" spc="-240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 CPTAB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016125"/>
              <a:ext cx="11050545" cy="651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839"/>
                </a:lnSpc>
                <a:spcBef>
                  <a:spcPct val="0"/>
                </a:spcBef>
              </a:pPr>
              <a:r>
                <a:rPr lang="en-US" sz="3199" b="1" spc="-95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Lo status e le </a:t>
              </a:r>
              <a:r>
                <a:rPr lang="en-US" sz="3199" b="1" spc="-95" err="1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funzioni</a:t>
              </a:r>
              <a:r>
                <a:rPr lang="en-US" sz="3199" b="1" spc="-95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 </a:t>
              </a:r>
            </a:p>
          </p:txBody>
        </p: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AC712F7-6EBC-D6E5-9CB2-83C34DB9CA8B}"/>
              </a:ext>
            </a:extLst>
          </p:cNvPr>
          <p:cNvSpPr txBox="1"/>
          <p:nvPr/>
        </p:nvSpPr>
        <p:spPr>
          <a:xfrm>
            <a:off x="520197" y="3328569"/>
            <a:ext cx="17334665" cy="614014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l">
              <a:buNone/>
            </a:pPr>
            <a:r>
              <a:rPr lang="it-IT" sz="3300" spc="-95">
                <a:solidFill>
                  <a:srgbClr val="D9E4F2"/>
                </a:solidFill>
                <a:ea typeface="+mn-lt"/>
                <a:cs typeface="+mn-lt"/>
              </a:rPr>
              <a:t>Il Comitato/Consulta del Personale Tecnico-Amministrativo rappresenta uno spazio di partecipazione e raccordo tra governance universitaria e comunità professionale dell’Ateneo.</a:t>
            </a:r>
          </a:p>
          <a:p>
            <a:endParaRPr lang="it-IT" sz="3300" spc="-95">
              <a:solidFill>
                <a:srgbClr val="D9E4F2"/>
              </a:solidFill>
              <a:ea typeface="+mn-lt"/>
              <a:cs typeface="+mn-lt"/>
            </a:endParaRPr>
          </a:p>
          <a:p>
            <a:pPr algn="l">
              <a:buNone/>
            </a:pPr>
            <a:r>
              <a:rPr lang="it-IT" sz="3300" spc="-95">
                <a:solidFill>
                  <a:srgbClr val="D9E4F2"/>
                </a:solidFill>
                <a:ea typeface="+mn-lt"/>
                <a:cs typeface="+mn-lt"/>
              </a:rPr>
              <a:t>Attraverso il CPTA, il personale tecnico-amministrativo contribuisce alla vita istituzionale, portando competenze, esperienze e bisogni che incidono sul funzionamento dell’Ateneo, sull’organizzazione dei servizi e sulla qualità dell’ambiente di lavoro.</a:t>
            </a:r>
          </a:p>
          <a:p>
            <a:endParaRPr lang="it-IT" sz="3300" spc="-95">
              <a:solidFill>
                <a:srgbClr val="D9E4F2"/>
              </a:solidFill>
              <a:ea typeface="+mn-lt"/>
              <a:cs typeface="+mn-lt"/>
            </a:endParaRPr>
          </a:p>
          <a:p>
            <a:r>
              <a:rPr lang="it-IT" sz="3300" spc="-95">
                <a:solidFill>
                  <a:srgbClr val="D9E4F2"/>
                </a:solidFill>
                <a:ea typeface="+mn-lt"/>
                <a:cs typeface="+mn-lt"/>
              </a:rPr>
              <a:t>Il CPTA promuove inoltre benessere organizzativo, inclusione, sostenibilità e valorizzazione delle professionalità, favorendo il dialogo e i processi partecipativi all’interno della comunità universitaria.</a:t>
            </a:r>
            <a:endParaRPr lang="it-IT" sz="3300">
              <a:ea typeface="+mn-lt"/>
              <a:cs typeface="+mn-lt"/>
            </a:endParaRPr>
          </a:p>
          <a:p>
            <a:r>
              <a:rPr lang="it-IT" sz="3300" spc="-95">
                <a:solidFill>
                  <a:srgbClr val="D9E4F2"/>
                </a:solidFill>
                <a:ea typeface="+mn-lt"/>
                <a:cs typeface="+mn-lt"/>
              </a:rPr>
              <a:t>In un sistema universitario orientato alla governance inclusiva, il CPTA rappresenta quindi uno strumento essenziale di rappresentanza, partecipazione e innovazione istituzionale.</a:t>
            </a:r>
            <a:endParaRPr lang="it-IT" sz="3300">
              <a:ea typeface="+mn-lt"/>
              <a:cs typeface="+mn-lt"/>
            </a:endParaRPr>
          </a:p>
          <a:p>
            <a:pPr algn="l">
              <a:buNone/>
            </a:pPr>
            <a:endParaRPr lang="it-IT" sz="3000" spc="-95">
              <a:solidFill>
                <a:srgbClr val="D9E4F2"/>
              </a:solidFill>
              <a:latin typeface="ITC Avant Garde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659606"/>
            <a:ext cx="9530000" cy="1989751"/>
            <a:chOff x="0" y="-9525"/>
            <a:chExt cx="12706666" cy="2653001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12706666" cy="16266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000"/>
                </a:lnSpc>
                <a:spcBef>
                  <a:spcPct val="0"/>
                </a:spcBef>
              </a:pPr>
              <a:r>
                <a:rPr lang="en-US" sz="8000" spc="-240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Elezione del Rettore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016125"/>
              <a:ext cx="12706666" cy="6273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839"/>
                </a:lnSpc>
                <a:spcBef>
                  <a:spcPct val="0"/>
                </a:spcBef>
              </a:pPr>
              <a:r>
                <a:rPr lang="en-US" sz="3150" b="1" spc="-95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Il peso del PTAB </a:t>
              </a:r>
              <a:r>
                <a:rPr lang="en-US" sz="3150" b="1" spc="-95" err="1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nelle</a:t>
              </a:r>
              <a:r>
                <a:rPr lang="en-US" sz="3150" b="1" spc="-95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 </a:t>
              </a:r>
              <a:r>
                <a:rPr lang="en-US" sz="3150" b="1" spc="-95" err="1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elezioni</a:t>
              </a:r>
              <a:endParaRPr lang="en-US" sz="3150" b="1" spc="-95" err="1">
                <a:solidFill>
                  <a:srgbClr val="D9E4F2"/>
                </a:solidFill>
                <a:latin typeface="ITC Avant Garde Gothic"/>
                <a:ea typeface="ITC Avant Garde Gothic"/>
                <a:cs typeface="ITC Avant Garde Gothic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402056" y="407284"/>
            <a:ext cx="4846643" cy="1791955"/>
            <a:chOff x="0" y="0"/>
            <a:chExt cx="6462190" cy="23892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Freeform 7"/>
            <p:cNvSpPr/>
            <p:nvPr/>
          </p:nvSpPr>
          <p:spPr>
            <a:xfrm>
              <a:off x="2036459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Freeform 8"/>
            <p:cNvSpPr/>
            <p:nvPr/>
          </p:nvSpPr>
          <p:spPr>
            <a:xfrm>
              <a:off x="4072917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6784BDE-304C-68D2-C175-150344AE774F}"/>
              </a:ext>
            </a:extLst>
          </p:cNvPr>
          <p:cNvSpPr txBox="1"/>
          <p:nvPr/>
        </p:nvSpPr>
        <p:spPr>
          <a:xfrm>
            <a:off x="549797" y="2980481"/>
            <a:ext cx="9361440" cy="79868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spc="-95">
                <a:solidFill>
                  <a:schemeClr val="bg1"/>
                </a:solidFill>
                <a:ea typeface="+mn-lt"/>
                <a:cs typeface="+mn-lt"/>
              </a:rPr>
              <a:t>La </a:t>
            </a:r>
            <a:r>
              <a:rPr lang="en-US" sz="3600" spc="-95" err="1">
                <a:solidFill>
                  <a:schemeClr val="bg1"/>
                </a:solidFill>
                <a:ea typeface="+mn-lt"/>
                <a:cs typeface="+mn-lt"/>
              </a:rPr>
              <a:t>partecipazione</a:t>
            </a:r>
            <a:r>
              <a:rPr lang="en-US" sz="3600" spc="-95">
                <a:solidFill>
                  <a:schemeClr val="bg1"/>
                </a:solidFill>
                <a:ea typeface="+mn-lt"/>
                <a:cs typeface="+mn-lt"/>
              </a:rPr>
              <a:t> del </a:t>
            </a:r>
            <a:r>
              <a:rPr lang="en-US" sz="3600" spc="-95" err="1">
                <a:solidFill>
                  <a:schemeClr val="bg1"/>
                </a:solidFill>
                <a:ea typeface="+mn-lt"/>
                <a:cs typeface="+mn-lt"/>
              </a:rPr>
              <a:t>personale</a:t>
            </a:r>
            <a:r>
              <a:rPr lang="en-US" sz="3600" spc="-95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3600" spc="-95" err="1">
                <a:solidFill>
                  <a:schemeClr val="bg1"/>
                </a:solidFill>
                <a:ea typeface="+mn-lt"/>
                <a:cs typeface="+mn-lt"/>
              </a:rPr>
              <a:t>tecnico-amministrativo-bibliotecario</a:t>
            </a:r>
            <a:r>
              <a:rPr lang="en-US" sz="3600" spc="-95">
                <a:solidFill>
                  <a:schemeClr val="bg1"/>
                </a:solidFill>
                <a:ea typeface="+mn-lt"/>
                <a:cs typeface="+mn-lt"/>
              </a:rPr>
              <a:t> alle </a:t>
            </a:r>
            <a:r>
              <a:rPr lang="en-US" sz="3600" spc="-95" err="1">
                <a:solidFill>
                  <a:schemeClr val="bg1"/>
                </a:solidFill>
                <a:ea typeface="+mn-lt"/>
                <a:cs typeface="+mn-lt"/>
              </a:rPr>
              <a:t>elezioni</a:t>
            </a:r>
            <a:r>
              <a:rPr lang="en-US" sz="3600" spc="-95">
                <a:solidFill>
                  <a:schemeClr val="bg1"/>
                </a:solidFill>
                <a:ea typeface="+mn-lt"/>
                <a:cs typeface="+mn-lt"/>
              </a:rPr>
              <a:t> del </a:t>
            </a:r>
            <a:r>
              <a:rPr lang="en-US" sz="3600" spc="-95" err="1">
                <a:solidFill>
                  <a:schemeClr val="bg1"/>
                </a:solidFill>
                <a:ea typeface="+mn-lt"/>
                <a:cs typeface="+mn-lt"/>
              </a:rPr>
              <a:t>Rettore</a:t>
            </a:r>
            <a:r>
              <a:rPr lang="en-US" sz="3600" spc="-95">
                <a:solidFill>
                  <a:schemeClr val="bg1"/>
                </a:solidFill>
                <a:ea typeface="+mn-lt"/>
                <a:cs typeface="+mn-lt"/>
              </a:rPr>
              <a:t> è un </a:t>
            </a:r>
            <a:r>
              <a:rPr lang="en-US" sz="3600" spc="-95" err="1">
                <a:solidFill>
                  <a:schemeClr val="bg1"/>
                </a:solidFill>
                <a:ea typeface="+mn-lt"/>
                <a:cs typeface="+mn-lt"/>
              </a:rPr>
              <a:t>importante</a:t>
            </a:r>
            <a:r>
              <a:rPr lang="en-US" sz="3600" spc="-95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3600" spc="-95" err="1">
                <a:solidFill>
                  <a:schemeClr val="bg1"/>
                </a:solidFill>
                <a:ea typeface="+mn-lt"/>
                <a:cs typeface="+mn-lt"/>
              </a:rPr>
              <a:t>elemento</a:t>
            </a:r>
            <a:r>
              <a:rPr lang="en-US" sz="3600" spc="-95">
                <a:solidFill>
                  <a:schemeClr val="bg1"/>
                </a:solidFill>
                <a:ea typeface="+mn-lt"/>
                <a:cs typeface="+mn-lt"/>
              </a:rPr>
              <a:t> di </a:t>
            </a:r>
            <a:r>
              <a:rPr lang="en-US" sz="3600" spc="-95" err="1">
                <a:solidFill>
                  <a:schemeClr val="bg1"/>
                </a:solidFill>
                <a:ea typeface="+mn-lt"/>
                <a:cs typeface="+mn-lt"/>
              </a:rPr>
              <a:t>democrazia</a:t>
            </a:r>
            <a:r>
              <a:rPr lang="en-US" sz="3600" spc="-95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3600" spc="-95" err="1">
                <a:solidFill>
                  <a:schemeClr val="bg1"/>
                </a:solidFill>
                <a:ea typeface="+mn-lt"/>
                <a:cs typeface="+mn-lt"/>
              </a:rPr>
              <a:t>universitaria</a:t>
            </a:r>
            <a:r>
              <a:rPr lang="en-US" sz="3600" spc="-95">
                <a:solidFill>
                  <a:schemeClr val="bg1"/>
                </a:solidFill>
                <a:ea typeface="+mn-lt"/>
                <a:cs typeface="+mn-lt"/>
              </a:rPr>
              <a:t>. </a:t>
            </a:r>
            <a:endParaRPr lang="it-IT" sz="360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sz="3600" spc="-95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3600" spc="-95">
                <a:solidFill>
                  <a:schemeClr val="bg1"/>
                </a:solidFill>
                <a:ea typeface="+mn-lt"/>
                <a:cs typeface="+mn-lt"/>
              </a:rPr>
              <a:t>Il coinvolgimento del PTA valorizza il contributo organizzativo e professionale di questa componente, rafforzando il senso di appartenenza e la condivisione delle scelte strategiche. </a:t>
            </a:r>
            <a:endParaRPr lang="it-IT" sz="3600">
              <a:solidFill>
                <a:schemeClr val="bg1"/>
              </a:solidFill>
              <a:ea typeface="+mn-lt"/>
              <a:cs typeface="+mn-lt"/>
            </a:endParaRPr>
          </a:p>
          <a:p>
            <a:endParaRPr lang="en-US" sz="3600" spc="-95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3600" spc="-95">
                <a:solidFill>
                  <a:schemeClr val="bg1"/>
                </a:solidFill>
                <a:ea typeface="+mn-lt"/>
                <a:cs typeface="+mn-lt"/>
              </a:rPr>
              <a:t>Le diverse modalità di voto adottate dagli Atenei riflettono l’evoluzione verso modelli di governance più inclusivi e partecipativi.</a:t>
            </a:r>
            <a:endParaRPr lang="it-IT" sz="3600">
              <a:solidFill>
                <a:schemeClr val="bg1"/>
              </a:solidFill>
              <a:ea typeface="+mn-lt"/>
              <a:cs typeface="+mn-lt"/>
            </a:endParaRPr>
          </a:p>
          <a:p>
            <a:endParaRPr lang="it-IT"/>
          </a:p>
          <a:p>
            <a:pPr algn="ctr"/>
            <a:endParaRPr lang="it-IT" sz="2700"/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0BF13DFB-621B-E813-9645-5A1A168FEA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967964"/>
              </p:ext>
            </p:extLst>
          </p:nvPr>
        </p:nvGraphicFramePr>
        <p:xfrm>
          <a:off x="11094909" y="1658949"/>
          <a:ext cx="4543682" cy="797964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91506">
                  <a:extLst>
                    <a:ext uri="{9D8B030D-6E8A-4147-A177-3AD203B41FA5}">
                      <a16:colId xmlns:a16="http://schemas.microsoft.com/office/drawing/2014/main" val="2998462675"/>
                    </a:ext>
                  </a:extLst>
                </a:gridCol>
                <a:gridCol w="2552176">
                  <a:extLst>
                    <a:ext uri="{9D8B030D-6E8A-4147-A177-3AD203B41FA5}">
                      <a16:colId xmlns:a16="http://schemas.microsoft.com/office/drawing/2014/main" val="411281609"/>
                    </a:ext>
                  </a:extLst>
                </a:gridCol>
              </a:tblGrid>
              <a:tr h="2174872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025"/>
                        </a:lnSpc>
                        <a:buNone/>
                      </a:pPr>
                      <a:r>
                        <a:rPr lang="it-IT" sz="2800">
                          <a:solidFill>
                            <a:srgbClr val="FFFFFF"/>
                          </a:solidFill>
                          <a:effectLst/>
                          <a:latin typeface="ITC Avant Garde Gothic" panose="020B0604020202020204" charset="0"/>
                        </a:rPr>
                        <a:t>Ateneo</a:t>
                      </a:r>
                      <a:endParaRPr lang="en-US">
                        <a:effectLst/>
                      </a:endParaRPr>
                    </a:p>
                  </a:txBody>
                  <a:tcPr marL="5715" marR="5715" marT="571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2025"/>
                        </a:lnSpc>
                        <a:buNone/>
                      </a:pPr>
                      <a:r>
                        <a:rPr lang="it-IT" sz="2800">
                          <a:solidFill>
                            <a:srgbClr val="FFFFFF"/>
                          </a:solidFill>
                          <a:effectLst/>
                          <a:latin typeface="ITC Avant Garde Gothic"/>
                        </a:rPr>
                        <a:t>PESO VOTO</a:t>
                      </a:r>
                      <a:endParaRPr lang="it-IT"/>
                    </a:p>
                  </a:txBody>
                  <a:tcPr marL="5715" marR="5715" marT="571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754422"/>
                  </a:ext>
                </a:extLst>
              </a:tr>
              <a:tr h="614722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025"/>
                        </a:lnSpc>
                        <a:buNone/>
                      </a:pPr>
                      <a:r>
                        <a:rPr lang="it-IT" sz="2800">
                          <a:solidFill>
                            <a:srgbClr val="FFFFFF"/>
                          </a:solidFill>
                          <a:effectLst/>
                          <a:latin typeface="ITC Avant Garde Gothic" panose="020B0604020202020204" charset="0"/>
                        </a:rPr>
                        <a:t>UNIFE</a:t>
                      </a:r>
                      <a:endParaRPr lang="en-US">
                        <a:effectLst/>
                      </a:endParaRPr>
                    </a:p>
                  </a:txBody>
                  <a:tcPr marL="5715" marR="5715" marT="571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025"/>
                        </a:lnSpc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12%</a:t>
                      </a:r>
                    </a:p>
                  </a:txBody>
                  <a:tcPr marL="5715" marR="5715" marT="571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577864"/>
                  </a:ext>
                </a:extLst>
              </a:tr>
              <a:tr h="633932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025"/>
                        </a:lnSpc>
                        <a:buNone/>
                      </a:pPr>
                      <a:r>
                        <a:rPr lang="it-IT" sz="2800">
                          <a:solidFill>
                            <a:srgbClr val="FFFFFF"/>
                          </a:solidFill>
                          <a:effectLst/>
                          <a:latin typeface="ITC Avant Garde Gothic" panose="020B0604020202020204" charset="0"/>
                        </a:rPr>
                        <a:t>UNIMORE</a:t>
                      </a:r>
                      <a:endParaRPr lang="en-US">
                        <a:effectLst/>
                      </a:endParaRPr>
                    </a:p>
                  </a:txBody>
                  <a:tcPr marL="5715" marR="5715" marT="571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025"/>
                        </a:lnSpc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15%</a:t>
                      </a:r>
                    </a:p>
                  </a:txBody>
                  <a:tcPr marL="5715" marR="5715" marT="571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254396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025"/>
                        </a:lnSpc>
                        <a:buNone/>
                      </a:pPr>
                      <a:r>
                        <a:rPr lang="it-IT" sz="2800">
                          <a:solidFill>
                            <a:srgbClr val="FFFFFF"/>
                          </a:solidFill>
                          <a:effectLst/>
                          <a:latin typeface="ITC Avant Garde Gothic" panose="020B0604020202020204" charset="0"/>
                        </a:rPr>
                        <a:t>UNITN</a:t>
                      </a:r>
                      <a:endParaRPr lang="en-US">
                        <a:effectLst/>
                      </a:endParaRPr>
                    </a:p>
                  </a:txBody>
                  <a:tcPr marL="5715" marR="5715" marT="571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800" kern="1200">
                          <a:solidFill>
                            <a:srgbClr val="FF0000"/>
                          </a:solidFill>
                          <a:effectLst/>
                          <a:latin typeface="ITC Avant Garde Gothic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5715" marR="5715" marT="571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357404"/>
                  </a:ext>
                </a:extLst>
              </a:tr>
              <a:tr h="698497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025"/>
                        </a:lnSpc>
                        <a:buNone/>
                      </a:pPr>
                      <a:r>
                        <a:rPr lang="it-IT" sz="2800">
                          <a:solidFill>
                            <a:srgbClr val="FFFFFF"/>
                          </a:solidFill>
                          <a:effectLst/>
                          <a:latin typeface="ITC Avant Garde Gothic" panose="020B0604020202020204" charset="0"/>
                        </a:rPr>
                        <a:t>UNIPV</a:t>
                      </a:r>
                      <a:endParaRPr lang="en-US">
                        <a:effectLst/>
                      </a:endParaRPr>
                    </a:p>
                  </a:txBody>
                  <a:tcPr marL="5715" marR="5715" marT="571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025"/>
                        </a:lnSpc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25%</a:t>
                      </a:r>
                    </a:p>
                  </a:txBody>
                  <a:tcPr marL="5715" marR="5715" marT="571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951189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025"/>
                        </a:lnSpc>
                        <a:buNone/>
                      </a:pPr>
                      <a:r>
                        <a:rPr lang="it-IT" sz="2800">
                          <a:solidFill>
                            <a:srgbClr val="FFFFFF"/>
                          </a:solidFill>
                          <a:effectLst/>
                          <a:latin typeface="ITC Avant Garde Gothic" panose="020B0604020202020204" charset="0"/>
                        </a:rPr>
                        <a:t>UNIPR</a:t>
                      </a:r>
                      <a:endParaRPr lang="en-US">
                        <a:effectLst/>
                      </a:endParaRPr>
                    </a:p>
                  </a:txBody>
                  <a:tcPr marL="5715" marR="5715" marT="571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025"/>
                        </a:lnSpc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15%</a:t>
                      </a:r>
                    </a:p>
                  </a:txBody>
                  <a:tcPr marL="5715" marR="5715" marT="571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006687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025"/>
                        </a:lnSpc>
                        <a:buNone/>
                      </a:pPr>
                      <a:r>
                        <a:rPr lang="it-IT" sz="2800">
                          <a:solidFill>
                            <a:srgbClr val="FFFFFF"/>
                          </a:solidFill>
                          <a:effectLst/>
                          <a:latin typeface="ITC Avant Garde Gothic" panose="020B0604020202020204" charset="0"/>
                        </a:rPr>
                        <a:t>UNIPD</a:t>
                      </a:r>
                      <a:endParaRPr lang="en-US">
                        <a:effectLst/>
                      </a:endParaRPr>
                    </a:p>
                  </a:txBody>
                  <a:tcPr marL="5715" marR="5715" marT="571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025"/>
                        </a:lnSpc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16%</a:t>
                      </a:r>
                    </a:p>
                  </a:txBody>
                  <a:tcPr marL="5715" marR="5715" marT="571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6291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025"/>
                        </a:lnSpc>
                        <a:buNone/>
                      </a:pPr>
                      <a:r>
                        <a:rPr lang="it-IT" sz="2800">
                          <a:solidFill>
                            <a:srgbClr val="FFFFFF"/>
                          </a:solidFill>
                          <a:effectLst/>
                          <a:latin typeface="ITC Avant Garde Gothic" panose="020B0604020202020204" charset="0"/>
                        </a:rPr>
                        <a:t>UNIPG</a:t>
                      </a:r>
                      <a:endParaRPr lang="en-US">
                        <a:effectLst/>
                      </a:endParaRPr>
                    </a:p>
                  </a:txBody>
                  <a:tcPr marL="5715" marR="5715" marT="571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025"/>
                        </a:lnSpc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20%</a:t>
                      </a:r>
                    </a:p>
                  </a:txBody>
                  <a:tcPr marL="5715" marR="5715" marT="571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345844"/>
                  </a:ext>
                </a:extLst>
              </a:tr>
              <a:tr h="682625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025"/>
                        </a:lnSpc>
                        <a:buNone/>
                      </a:pPr>
                      <a:r>
                        <a:rPr lang="it-IT" sz="2800">
                          <a:solidFill>
                            <a:srgbClr val="FFFFFF"/>
                          </a:solidFill>
                          <a:effectLst/>
                          <a:latin typeface="ITC Avant Garde Gothic" panose="020B0604020202020204" charset="0"/>
                        </a:rPr>
                        <a:t>UNIBS</a:t>
                      </a:r>
                      <a:endParaRPr lang="en-US">
                        <a:effectLst/>
                      </a:endParaRPr>
                    </a:p>
                  </a:txBody>
                  <a:tcPr marL="5715" marR="5715" marT="571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025"/>
                        </a:lnSpc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15%</a:t>
                      </a:r>
                    </a:p>
                  </a:txBody>
                  <a:tcPr marL="5715" marR="5715" marT="571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76486"/>
                  </a:ext>
                </a:extLst>
              </a:tr>
              <a:tr h="777869"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025"/>
                        </a:lnSpc>
                        <a:buNone/>
                      </a:pPr>
                      <a:r>
                        <a:rPr lang="it-IT" sz="2800">
                          <a:solidFill>
                            <a:srgbClr val="FFFFFF"/>
                          </a:solidFill>
                          <a:effectLst/>
                          <a:latin typeface="ITC Avant Garde Gothic" panose="020B0604020202020204" charset="0"/>
                        </a:rPr>
                        <a:t>UNIMIB</a:t>
                      </a:r>
                      <a:endParaRPr lang="en-US">
                        <a:effectLst/>
                      </a:endParaRPr>
                    </a:p>
                  </a:txBody>
                  <a:tcPr marL="5715" marR="5715" marT="571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2025"/>
                        </a:lnSpc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ITC Avant Garde Gothic"/>
                        </a:rPr>
                        <a:t>15%</a:t>
                      </a:r>
                    </a:p>
                  </a:txBody>
                  <a:tcPr marL="5715" marR="5715" marT="5715" anchor="ctr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72841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659606"/>
            <a:ext cx="6886575" cy="3486713"/>
            <a:chOff x="0" y="-9525"/>
            <a:chExt cx="9182100" cy="4648951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9182100" cy="29728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000"/>
                </a:lnSpc>
                <a:spcBef>
                  <a:spcPct val="0"/>
                </a:spcBef>
              </a:pPr>
              <a:r>
                <a:rPr lang="en-US" sz="8000" spc="-240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Benessere del personale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362325"/>
              <a:ext cx="9182100" cy="12771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839"/>
                </a:lnSpc>
                <a:spcBef>
                  <a:spcPct val="0"/>
                </a:spcBef>
              </a:pPr>
              <a:r>
                <a:rPr lang="en-US" sz="3150" u="none" strike="noStrike" spc="-95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Temi </a:t>
              </a:r>
              <a:r>
                <a:rPr lang="en-US" sz="3150" u="none" strike="noStrike" spc="-95" err="1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fondamentali</a:t>
              </a:r>
              <a:r>
                <a:rPr lang="en-US" sz="3150" u="none" strike="noStrike" spc="-95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 per il </a:t>
              </a:r>
              <a:r>
                <a:rPr lang="en-US" sz="3150" u="none" strike="noStrike" spc="-95" err="1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personale</a:t>
              </a:r>
              <a:r>
                <a:rPr lang="en-US" sz="3150" u="none" strike="noStrike" spc="-95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 </a:t>
              </a:r>
              <a:r>
                <a:rPr lang="en-US" sz="3150" spc="-95" err="1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tecnico-amministrativo-bibliotecario</a:t>
              </a:r>
              <a:endParaRPr lang="en-US" sz="3150" u="none" strike="noStrike" spc="-95" err="1">
                <a:solidFill>
                  <a:srgbClr val="D9E4F2"/>
                </a:solidFill>
                <a:latin typeface="ITC Avant Garde Gothic"/>
                <a:ea typeface="ITC Avant Garde Gothic"/>
                <a:cs typeface="ITC Avant Garde Gothic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303343" y="7829550"/>
            <a:ext cx="4846643" cy="1791955"/>
            <a:chOff x="0" y="0"/>
            <a:chExt cx="6462190" cy="238927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Freeform 8"/>
            <p:cNvSpPr/>
            <p:nvPr/>
          </p:nvSpPr>
          <p:spPr>
            <a:xfrm>
              <a:off x="2036459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Freeform 9"/>
            <p:cNvSpPr/>
            <p:nvPr/>
          </p:nvSpPr>
          <p:spPr>
            <a:xfrm>
              <a:off x="4072917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56CF4F9-A8DB-22D6-4C9A-6A7C8479C706}"/>
              </a:ext>
            </a:extLst>
          </p:cNvPr>
          <p:cNvSpPr txBox="1"/>
          <p:nvPr/>
        </p:nvSpPr>
        <p:spPr>
          <a:xfrm>
            <a:off x="9144000" y="780416"/>
            <a:ext cx="8166970" cy="8967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lvl="0" indent="-571500" algn="l">
              <a:lnSpc>
                <a:spcPts val="29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4000" b="1">
              <a:solidFill>
                <a:srgbClr val="D9E4F2"/>
              </a:solidFill>
              <a:ea typeface="TT Fors"/>
              <a:cs typeface="TT Fors"/>
              <a:sym typeface="TT Fors"/>
            </a:endParaRPr>
          </a:p>
          <a:p>
            <a:pPr marL="571500" lvl="0" indent="-571500" algn="l">
              <a:lnSpc>
                <a:spcPts val="29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000" b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Lavoro a </a:t>
            </a:r>
            <a:r>
              <a:rPr lang="en-US" sz="4000" b="1" err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distanza</a:t>
            </a:r>
            <a:r>
              <a:rPr lang="en-US" sz="4000" b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 </a:t>
            </a:r>
          </a:p>
          <a:p>
            <a:pPr marL="571500" lvl="0" indent="-571500" algn="l">
              <a:lnSpc>
                <a:spcPts val="29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b="1" err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Tipologie</a:t>
            </a:r>
            <a:r>
              <a:rPr lang="en-US" sz="2400" b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, </a:t>
            </a:r>
            <a:r>
              <a:rPr lang="en-US" sz="2400" b="1" err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flessibilità</a:t>
            </a:r>
            <a:r>
              <a:rPr lang="en-US" sz="2400" b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, max </a:t>
            </a:r>
            <a:r>
              <a:rPr lang="en-US" sz="2400" b="1" err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giorni</a:t>
            </a:r>
            <a:r>
              <a:rPr lang="en-US" sz="2400" b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 </a:t>
            </a:r>
            <a:r>
              <a:rPr lang="en-US" sz="2400" b="1" err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mensili</a:t>
            </a:r>
            <a:r>
              <a:rPr lang="en-US" sz="2400" b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, </a:t>
            </a:r>
            <a:r>
              <a:rPr lang="en-US" sz="2400" b="1" err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buoni</a:t>
            </a:r>
            <a:r>
              <a:rPr lang="en-US" sz="2400" b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 </a:t>
            </a:r>
            <a:r>
              <a:rPr lang="en-US" sz="2400" b="1" err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pasto</a:t>
            </a:r>
            <a:r>
              <a:rPr lang="en-US" sz="2400" b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, </a:t>
            </a:r>
            <a:r>
              <a:rPr lang="en-US" sz="2400" b="1" err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priorità</a:t>
            </a:r>
            <a:endParaRPr lang="en-US" sz="2400" b="1">
              <a:solidFill>
                <a:srgbClr val="D9E4F2"/>
              </a:solidFill>
              <a:ea typeface="TT Fors"/>
              <a:cs typeface="TT Fors"/>
              <a:sym typeface="TT Fors"/>
            </a:endParaRPr>
          </a:p>
          <a:p>
            <a:pPr lvl="0" algn="l">
              <a:lnSpc>
                <a:spcPts val="2940"/>
              </a:lnSpc>
              <a:spcBef>
                <a:spcPct val="0"/>
              </a:spcBef>
            </a:pPr>
            <a:endParaRPr lang="en-US" sz="4000" b="1">
              <a:solidFill>
                <a:srgbClr val="D9E4F2"/>
              </a:solidFill>
              <a:ea typeface="TT Fors"/>
              <a:cs typeface="TT Fors"/>
              <a:sym typeface="TT Fors"/>
            </a:endParaRPr>
          </a:p>
          <a:p>
            <a:pPr marL="571500" lvl="0" indent="-571500" algn="l">
              <a:lnSpc>
                <a:spcPts val="29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000" b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Buoni </a:t>
            </a:r>
            <a:r>
              <a:rPr lang="en-US" sz="4000" b="1" err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pasto</a:t>
            </a:r>
            <a:endParaRPr lang="en-US" sz="4000" b="1">
              <a:solidFill>
                <a:srgbClr val="D9E4F2"/>
              </a:solidFill>
              <a:ea typeface="TT Fors"/>
              <a:cs typeface="TT Fors"/>
              <a:sym typeface="TT Fors"/>
            </a:endParaRPr>
          </a:p>
          <a:p>
            <a:pPr marL="571500" lvl="0" indent="-571500" algn="l">
              <a:lnSpc>
                <a:spcPts val="29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b="1" err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Orario</a:t>
            </a:r>
            <a:r>
              <a:rPr lang="en-US" sz="2400" b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, </a:t>
            </a:r>
            <a:r>
              <a:rPr lang="en-US" sz="2400" b="1" err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numero</a:t>
            </a:r>
            <a:r>
              <a:rPr lang="en-US" sz="2400" b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 </a:t>
            </a:r>
            <a:r>
              <a:rPr lang="en-US" sz="2400" b="1" err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massimo</a:t>
            </a:r>
            <a:endParaRPr lang="en-US" sz="2400" b="1">
              <a:solidFill>
                <a:srgbClr val="D9E4F2"/>
              </a:solidFill>
              <a:ea typeface="TT Fors"/>
              <a:cs typeface="TT Fors"/>
              <a:sym typeface="TT Fors"/>
            </a:endParaRPr>
          </a:p>
          <a:p>
            <a:pPr marL="571500" lvl="0" indent="-571500" algn="l">
              <a:lnSpc>
                <a:spcPts val="29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4000" b="1">
              <a:solidFill>
                <a:srgbClr val="D9E4F2"/>
              </a:solidFill>
              <a:ea typeface="TT Fors"/>
              <a:cs typeface="TT Fors"/>
              <a:sym typeface="TT Fors"/>
            </a:endParaRPr>
          </a:p>
          <a:p>
            <a:pPr marL="571500" lvl="0" indent="-571500" algn="l">
              <a:lnSpc>
                <a:spcPts val="29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000" b="1" err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Piattaforma</a:t>
            </a:r>
            <a:r>
              <a:rPr lang="en-US" sz="4000" b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 welfare</a:t>
            </a:r>
          </a:p>
          <a:p>
            <a:pPr lvl="0" algn="l">
              <a:lnSpc>
                <a:spcPts val="2940"/>
              </a:lnSpc>
              <a:spcBef>
                <a:spcPct val="0"/>
              </a:spcBef>
            </a:pPr>
            <a:endParaRPr lang="en-US" sz="4000" b="1">
              <a:solidFill>
                <a:srgbClr val="D9E4F2"/>
              </a:solidFill>
              <a:ea typeface="TT Fors"/>
              <a:cs typeface="TT Fors"/>
              <a:sym typeface="TT Fors"/>
            </a:endParaRPr>
          </a:p>
          <a:p>
            <a:pPr marL="571500" lvl="0" indent="-571500" algn="l">
              <a:lnSpc>
                <a:spcPts val="29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000" b="1" err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Indagine</a:t>
            </a:r>
            <a:r>
              <a:rPr lang="en-US" sz="4000" b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 </a:t>
            </a:r>
            <a:r>
              <a:rPr lang="en-US" sz="4000" b="1" err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benessere</a:t>
            </a:r>
            <a:r>
              <a:rPr lang="en-US" sz="4000" b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 </a:t>
            </a:r>
            <a:r>
              <a:rPr lang="en-US" sz="4000" b="1" err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organizzativo</a:t>
            </a:r>
            <a:endParaRPr lang="en-US" sz="4000" b="1">
              <a:solidFill>
                <a:srgbClr val="D9E4F2"/>
              </a:solidFill>
              <a:ea typeface="TT Fors"/>
              <a:cs typeface="TT Fors"/>
              <a:sym typeface="TT Fors"/>
            </a:endParaRPr>
          </a:p>
          <a:p>
            <a:pPr marL="571500" lvl="0" indent="-571500" algn="l">
              <a:lnSpc>
                <a:spcPts val="29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4000" b="1">
              <a:solidFill>
                <a:srgbClr val="D9E4F2"/>
              </a:solidFill>
              <a:ea typeface="TT Fors"/>
              <a:cs typeface="TT Fors"/>
              <a:sym typeface="TT Fors"/>
            </a:endParaRPr>
          </a:p>
          <a:p>
            <a:pPr marL="571500" lvl="0" indent="-571500" algn="l">
              <a:lnSpc>
                <a:spcPts val="29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000" b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Salute e </a:t>
            </a:r>
            <a:r>
              <a:rPr lang="en-US" sz="4000" b="1" err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polizze</a:t>
            </a:r>
            <a:r>
              <a:rPr lang="en-US" sz="4000" b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 </a:t>
            </a:r>
            <a:r>
              <a:rPr lang="en-US" sz="4000" b="1" err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assicurative</a:t>
            </a:r>
            <a:endParaRPr lang="en-US" sz="4000" b="1">
              <a:solidFill>
                <a:srgbClr val="D9E4F2"/>
              </a:solidFill>
              <a:ea typeface="TT Fors"/>
              <a:cs typeface="TT Fors"/>
              <a:sym typeface="TT Fors"/>
            </a:endParaRPr>
          </a:p>
          <a:p>
            <a:pPr marL="571500" lvl="0" indent="-571500" algn="l">
              <a:lnSpc>
                <a:spcPts val="29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Polizze </a:t>
            </a:r>
            <a:r>
              <a:rPr lang="en-US" sz="2400" b="1" err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attive</a:t>
            </a:r>
            <a:r>
              <a:rPr lang="en-US" sz="2400" b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, </a:t>
            </a:r>
            <a:r>
              <a:rPr lang="en-US" sz="2400" b="1" err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supporto</a:t>
            </a:r>
            <a:r>
              <a:rPr lang="en-US" sz="2400" b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 </a:t>
            </a:r>
            <a:r>
              <a:rPr lang="en-US" sz="2400" b="1" err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psicologico</a:t>
            </a:r>
            <a:endParaRPr lang="en-US" sz="2400" b="1">
              <a:solidFill>
                <a:srgbClr val="D9E4F2"/>
              </a:solidFill>
              <a:ea typeface="TT Fors"/>
              <a:cs typeface="TT Fors"/>
              <a:sym typeface="TT Fors"/>
            </a:endParaRPr>
          </a:p>
          <a:p>
            <a:pPr marL="571500" lvl="0" indent="-571500" algn="l">
              <a:lnSpc>
                <a:spcPts val="29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4000" b="1">
              <a:solidFill>
                <a:srgbClr val="D9E4F2"/>
              </a:solidFill>
              <a:ea typeface="TT Fors"/>
              <a:cs typeface="TT Fors"/>
              <a:sym typeface="TT Fors"/>
            </a:endParaRPr>
          </a:p>
          <a:p>
            <a:pPr marL="571500" lvl="0" indent="-571500" algn="l">
              <a:lnSpc>
                <a:spcPts val="29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000" b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Sostegno </a:t>
            </a:r>
            <a:r>
              <a:rPr lang="en-US" sz="4000" b="1" err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famiglie</a:t>
            </a:r>
            <a:endParaRPr lang="en-US" sz="4000" b="1">
              <a:solidFill>
                <a:srgbClr val="D9E4F2"/>
              </a:solidFill>
              <a:ea typeface="TT Fors"/>
              <a:cs typeface="TT Fors"/>
              <a:sym typeface="TT Fors"/>
            </a:endParaRPr>
          </a:p>
          <a:p>
            <a:pPr marL="571500" lvl="0" indent="-571500" algn="l">
              <a:lnSpc>
                <a:spcPts val="29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Servizi </a:t>
            </a:r>
            <a:r>
              <a:rPr lang="en-US" sz="2400" b="1" err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infanzia</a:t>
            </a:r>
            <a:r>
              <a:rPr lang="en-US" sz="2400" b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, </a:t>
            </a:r>
            <a:r>
              <a:rPr lang="en-US" sz="2400" b="1" err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sussidi</a:t>
            </a:r>
            <a:r>
              <a:rPr lang="en-US" sz="2400" b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 </a:t>
            </a:r>
            <a:r>
              <a:rPr lang="en-US" sz="2400" b="1" err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istruzione</a:t>
            </a:r>
            <a:endParaRPr lang="en-US" sz="2400" b="1">
              <a:solidFill>
                <a:srgbClr val="D9E4F2"/>
              </a:solidFill>
              <a:ea typeface="TT Fors"/>
              <a:cs typeface="TT Fors"/>
              <a:sym typeface="TT Fors"/>
            </a:endParaRPr>
          </a:p>
          <a:p>
            <a:pPr marL="571500" lvl="0" indent="-571500" algn="l">
              <a:lnSpc>
                <a:spcPts val="29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4000" b="1">
              <a:solidFill>
                <a:srgbClr val="D9E4F2"/>
              </a:solidFill>
              <a:ea typeface="TT Fors"/>
              <a:cs typeface="TT Fors"/>
              <a:sym typeface="TT Fors"/>
            </a:endParaRPr>
          </a:p>
          <a:p>
            <a:pPr marL="571500" lvl="0" indent="-571500" algn="l">
              <a:lnSpc>
                <a:spcPts val="29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000" b="1" err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Trasporti</a:t>
            </a:r>
            <a:r>
              <a:rPr lang="en-US" sz="4000" b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 e </a:t>
            </a:r>
            <a:r>
              <a:rPr lang="en-US" sz="4000" b="1" err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mobilità</a:t>
            </a:r>
            <a:endParaRPr lang="en-US" sz="4000" b="1">
              <a:solidFill>
                <a:srgbClr val="D9E4F2"/>
              </a:solidFill>
              <a:ea typeface="TT Fors"/>
              <a:cs typeface="TT Fors"/>
              <a:sym typeface="TT Fors"/>
            </a:endParaRPr>
          </a:p>
          <a:p>
            <a:pPr marL="571500" lvl="0" indent="-571500" algn="l">
              <a:lnSpc>
                <a:spcPts val="29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400" b="1" err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Sconti</a:t>
            </a:r>
            <a:r>
              <a:rPr lang="en-US" sz="2400" b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 </a:t>
            </a:r>
            <a:r>
              <a:rPr lang="en-US" sz="2400" b="1" err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trasporti</a:t>
            </a:r>
            <a:r>
              <a:rPr lang="en-US" sz="2400" b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, </a:t>
            </a:r>
            <a:r>
              <a:rPr lang="en-US" sz="2400" b="1" err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parcheggi</a:t>
            </a:r>
            <a:r>
              <a:rPr lang="en-US" sz="2400" b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, </a:t>
            </a:r>
            <a:r>
              <a:rPr lang="en-US" sz="2400" b="1" err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mobilità</a:t>
            </a:r>
            <a:r>
              <a:rPr lang="en-US" sz="2400" b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 green</a:t>
            </a:r>
          </a:p>
          <a:p>
            <a:pPr marL="571500" lvl="0" indent="-571500" algn="l">
              <a:lnSpc>
                <a:spcPts val="29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4000" b="1">
              <a:solidFill>
                <a:srgbClr val="D9E4F2"/>
              </a:solidFill>
              <a:ea typeface="TT Fors"/>
              <a:cs typeface="TT Fors"/>
              <a:sym typeface="TT Fors"/>
            </a:endParaRPr>
          </a:p>
          <a:p>
            <a:pPr marL="571500" lvl="0" indent="-571500" algn="l">
              <a:lnSpc>
                <a:spcPts val="29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4000" b="1" err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Convenzioni</a:t>
            </a:r>
            <a:r>
              <a:rPr lang="en-US" sz="4000" b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 e </a:t>
            </a:r>
            <a:r>
              <a:rPr lang="en-US" sz="4000" b="1" err="1">
                <a:solidFill>
                  <a:srgbClr val="D9E4F2"/>
                </a:solidFill>
                <a:ea typeface="TT Fors"/>
                <a:cs typeface="TT Fors"/>
                <a:sym typeface="TT Fors"/>
              </a:rPr>
              <a:t>scontistica</a:t>
            </a:r>
            <a:endParaRPr lang="en-US" sz="4000" b="1">
              <a:solidFill>
                <a:srgbClr val="D9E4F2"/>
              </a:solidFill>
              <a:ea typeface="TT Fors"/>
              <a:cs typeface="TT Fors"/>
              <a:sym typeface="TT Fors"/>
            </a:endParaRPr>
          </a:p>
          <a:p>
            <a:pPr marL="571500" lvl="0" indent="-571500" algn="l">
              <a:lnSpc>
                <a:spcPts val="29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4000" b="1">
              <a:solidFill>
                <a:srgbClr val="D9E4F2"/>
              </a:solidFill>
              <a:ea typeface="TT Fors"/>
              <a:cs typeface="TT Fors"/>
              <a:sym typeface="TT Fors"/>
            </a:endParaRPr>
          </a:p>
          <a:p>
            <a:pPr marL="571500" lvl="0" indent="-571500" algn="l">
              <a:lnSpc>
                <a:spcPts val="29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4000" b="1">
              <a:solidFill>
                <a:srgbClr val="D9E4F2"/>
              </a:solidFill>
              <a:ea typeface="TT Fors"/>
              <a:cs typeface="TT Fors"/>
              <a:sym typeface="TT For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666750"/>
            <a:ext cx="6886575" cy="3543300"/>
            <a:chOff x="0" y="0"/>
            <a:chExt cx="9182100" cy="4724400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9182100" cy="29728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000"/>
                </a:lnSpc>
                <a:spcBef>
                  <a:spcPct val="0"/>
                </a:spcBef>
              </a:pPr>
              <a:r>
                <a:rPr lang="en-US" sz="8000" spc="-240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Benessere del personale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362325"/>
              <a:ext cx="9182100" cy="1362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839"/>
                </a:lnSpc>
                <a:spcBef>
                  <a:spcPct val="0"/>
                </a:spcBef>
              </a:pPr>
              <a:r>
                <a:rPr lang="en-US" sz="3199" u="none" strike="noStrike" spc="-95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Temi </a:t>
              </a:r>
              <a:r>
                <a:rPr lang="en-US" sz="3199" u="none" strike="noStrike" spc="-95" err="1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fondamentali</a:t>
              </a:r>
              <a:r>
                <a:rPr lang="en-US" sz="3199" u="none" strike="noStrike" spc="-95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 per il </a:t>
              </a:r>
              <a:r>
                <a:rPr lang="en-US" sz="3199" u="none" strike="noStrike" spc="-95" err="1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personale</a:t>
              </a:r>
              <a:r>
                <a:rPr lang="en-US" sz="3199" u="none" strike="noStrike" spc="-95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 </a:t>
              </a:r>
              <a:r>
                <a:rPr lang="en-US" sz="3199" u="none" strike="noStrike" spc="-95" err="1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universitario</a:t>
              </a:r>
              <a:r>
                <a:rPr lang="en-US" sz="3199" u="none" strike="noStrike" spc="-95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 </a:t>
              </a:r>
              <a:r>
                <a:rPr lang="en-US" sz="3199" u="none" strike="noStrike" spc="-95" err="1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tecnico</a:t>
              </a:r>
              <a:endParaRPr lang="en-US" sz="3199" u="none" strike="noStrike" spc="-95">
                <a:solidFill>
                  <a:srgbClr val="D9E4F2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endParaRPr>
            </a:p>
          </p:txBody>
        </p:sp>
      </p:grp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902890A2-704B-5DB8-5D69-277D1C969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091561"/>
              </p:ext>
            </p:extLst>
          </p:nvPr>
        </p:nvGraphicFramePr>
        <p:xfrm>
          <a:off x="666751" y="3188494"/>
          <a:ext cx="17072939" cy="626493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05503">
                  <a:extLst>
                    <a:ext uri="{9D8B030D-6E8A-4147-A177-3AD203B41FA5}">
                      <a16:colId xmlns:a16="http://schemas.microsoft.com/office/drawing/2014/main" val="310298448"/>
                    </a:ext>
                  </a:extLst>
                </a:gridCol>
                <a:gridCol w="1482810">
                  <a:extLst>
                    <a:ext uri="{9D8B030D-6E8A-4147-A177-3AD203B41FA5}">
                      <a16:colId xmlns:a16="http://schemas.microsoft.com/office/drawing/2014/main" val="2383493093"/>
                    </a:ext>
                  </a:extLst>
                </a:gridCol>
                <a:gridCol w="1227952">
                  <a:extLst>
                    <a:ext uri="{9D8B030D-6E8A-4147-A177-3AD203B41FA5}">
                      <a16:colId xmlns:a16="http://schemas.microsoft.com/office/drawing/2014/main" val="4109040875"/>
                    </a:ext>
                  </a:extLst>
                </a:gridCol>
                <a:gridCol w="2201047">
                  <a:extLst>
                    <a:ext uri="{9D8B030D-6E8A-4147-A177-3AD203B41FA5}">
                      <a16:colId xmlns:a16="http://schemas.microsoft.com/office/drawing/2014/main" val="2517622337"/>
                    </a:ext>
                  </a:extLst>
                </a:gridCol>
                <a:gridCol w="2479067">
                  <a:extLst>
                    <a:ext uri="{9D8B030D-6E8A-4147-A177-3AD203B41FA5}">
                      <a16:colId xmlns:a16="http://schemas.microsoft.com/office/drawing/2014/main" val="3646278654"/>
                    </a:ext>
                  </a:extLst>
                </a:gridCol>
                <a:gridCol w="2108370">
                  <a:extLst>
                    <a:ext uri="{9D8B030D-6E8A-4147-A177-3AD203B41FA5}">
                      <a16:colId xmlns:a16="http://schemas.microsoft.com/office/drawing/2014/main" val="1831122539"/>
                    </a:ext>
                  </a:extLst>
                </a:gridCol>
                <a:gridCol w="1575604">
                  <a:extLst>
                    <a:ext uri="{9D8B030D-6E8A-4147-A177-3AD203B41FA5}">
                      <a16:colId xmlns:a16="http://schemas.microsoft.com/office/drawing/2014/main" val="256496490"/>
                    </a:ext>
                  </a:extLst>
                </a:gridCol>
                <a:gridCol w="1559623">
                  <a:extLst>
                    <a:ext uri="{9D8B030D-6E8A-4147-A177-3AD203B41FA5}">
                      <a16:colId xmlns:a16="http://schemas.microsoft.com/office/drawing/2014/main" val="3818884755"/>
                    </a:ext>
                  </a:extLst>
                </a:gridCol>
                <a:gridCol w="2032963">
                  <a:extLst>
                    <a:ext uri="{9D8B030D-6E8A-4147-A177-3AD203B41FA5}">
                      <a16:colId xmlns:a16="http://schemas.microsoft.com/office/drawing/2014/main" val="1335936021"/>
                    </a:ext>
                  </a:extLst>
                </a:gridCol>
              </a:tblGrid>
              <a:tr h="17859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chemeClr val="bg1"/>
                          </a:solidFill>
                          <a:latin typeface="ITC Avant Garde Gothic"/>
                        </a:rPr>
                        <a:t>Ateneo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chemeClr val="bg1"/>
                          </a:solidFill>
                          <a:latin typeface="ITC Avant Garde Gothic"/>
                        </a:rPr>
                        <a:t>Lavoro</a:t>
                      </a:r>
                      <a:endParaRPr lang="it-IT"/>
                    </a:p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chemeClr val="bg1"/>
                          </a:solidFill>
                          <a:latin typeface="ITC Avant Garde Gothic"/>
                        </a:rPr>
                        <a:t> a distanza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chemeClr val="bg1"/>
                          </a:solidFill>
                          <a:latin typeface="ITC Avant Garde Gothic" panose="020B0604020202020204" charset="0"/>
                        </a:rPr>
                        <a:t>Buoni pasto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chemeClr val="bg1"/>
                          </a:solidFill>
                          <a:latin typeface="ITC Avant Garde Gothic"/>
                        </a:rPr>
                        <a:t>Piattaforma welfare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chemeClr val="bg1"/>
                          </a:solidFill>
                          <a:latin typeface="ITC Avant Garde Gothic"/>
                        </a:rPr>
                        <a:t>Indagine benessere organizzativo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chemeClr val="bg1"/>
                          </a:solidFill>
                          <a:latin typeface="ITC Avant Garde Gothic"/>
                        </a:rPr>
                        <a:t>Salute e polizze assicurative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chemeClr val="bg1"/>
                          </a:solidFill>
                          <a:latin typeface="ITC Avant Garde Gothic"/>
                        </a:rPr>
                        <a:t>Sostegno famiglie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chemeClr val="bg1"/>
                          </a:solidFill>
                          <a:latin typeface="ITC Avant Garde Gothic"/>
                        </a:rPr>
                        <a:t>Trasporti </a:t>
                      </a:r>
                      <a:endParaRPr lang="it-IT"/>
                    </a:p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chemeClr val="bg1"/>
                          </a:solidFill>
                          <a:latin typeface="ITC Avant Garde Gothic"/>
                        </a:rPr>
                        <a:t>e</a:t>
                      </a:r>
                      <a:endParaRPr lang="it-IT" sz="2800" dirty="0">
                        <a:solidFill>
                          <a:schemeClr val="bg1"/>
                        </a:solidFill>
                        <a:latin typeface="ITC Avant Garde Gothic"/>
                      </a:endParaRPr>
                    </a:p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chemeClr val="bg1"/>
                          </a:solidFill>
                          <a:latin typeface="ITC Avant Garde Gothic"/>
                        </a:rPr>
                        <a:t> mobilità</a:t>
                      </a:r>
                      <a:endParaRPr lang="it-IT"/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chemeClr val="bg1"/>
                          </a:solidFill>
                          <a:latin typeface="ITC Avant Garde Gothic"/>
                        </a:rPr>
                        <a:t>Convenzioni e scontistica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065286"/>
                  </a:ext>
                </a:extLst>
              </a:tr>
              <a:tr h="447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UNIFE</a:t>
                      </a:r>
                      <a:endParaRPr lang="en-US" sz="2800">
                        <a:latin typeface="ITC Avant Garde Gothic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280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 b="0" i="0" u="none" strike="noStrike" noProof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  <a:endParaRPr lang="it-IT" sz="280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281594"/>
                  </a:ext>
                </a:extLst>
              </a:tr>
              <a:tr h="447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UNIMORE</a:t>
                      </a:r>
                      <a:endParaRPr lang="en-US" sz="2800">
                        <a:latin typeface="ITC Avant Garde Gothic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280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280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247465"/>
                  </a:ext>
                </a:extLst>
              </a:tr>
              <a:tr h="447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UNITN</a:t>
                      </a:r>
                      <a:endParaRPr lang="en-US" sz="2800">
                        <a:latin typeface="ITC Avant Garde Gothic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280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029920"/>
                  </a:ext>
                </a:extLst>
              </a:tr>
              <a:tr h="447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UNIPV</a:t>
                      </a:r>
                      <a:endParaRPr lang="en-US" sz="2800">
                        <a:latin typeface="ITC Avant Garde Gothic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60189"/>
                  </a:ext>
                </a:extLst>
              </a:tr>
              <a:tr h="447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UNIPR</a:t>
                      </a:r>
                      <a:endParaRPr lang="en-US" sz="2800">
                        <a:latin typeface="ITC Avant Garde Gothic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280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529619"/>
                  </a:ext>
                </a:extLst>
              </a:tr>
              <a:tr h="447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UNIPD</a:t>
                      </a:r>
                      <a:endParaRPr lang="en-US" sz="2800">
                        <a:latin typeface="ITC Avant Garde Gothic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499185"/>
                  </a:ext>
                </a:extLst>
              </a:tr>
              <a:tr h="447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UNIPG</a:t>
                      </a:r>
                      <a:endParaRPr lang="en-US" sz="2800">
                        <a:latin typeface="ITC Avant Garde Gothic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280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280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63502"/>
                  </a:ext>
                </a:extLst>
              </a:tr>
              <a:tr h="447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UNIBS</a:t>
                      </a:r>
                      <a:endParaRPr lang="en-US" sz="2800">
                        <a:latin typeface="ITC Avant Garde Gothic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098714"/>
                  </a:ext>
                </a:extLst>
              </a:tr>
              <a:tr h="447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UNIMIB</a:t>
                      </a:r>
                      <a:endParaRPr lang="en-US" sz="2800">
                        <a:latin typeface="ITC Avant Garde Gothic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702167"/>
                  </a:ext>
                </a:extLst>
              </a:tr>
              <a:tr h="447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SISSA</a:t>
                      </a:r>
                      <a:endParaRPr lang="en-US" sz="2800">
                        <a:latin typeface="ITC Avant Garde Gothic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280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280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it-IT" sz="280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7376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F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750" y="659606"/>
            <a:ext cx="6886575" cy="3064669"/>
            <a:chOff x="0" y="-9525"/>
            <a:chExt cx="9182100" cy="4086225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9182100" cy="1381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000"/>
                </a:lnSpc>
                <a:spcBef>
                  <a:spcPct val="0"/>
                </a:spcBef>
              </a:pPr>
              <a:r>
                <a:rPr lang="en-US" sz="8000" spc="-240" err="1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Inclusione</a:t>
              </a:r>
              <a:endParaRPr lang="en-US" sz="8000" spc="-240">
                <a:solidFill>
                  <a:srgbClr val="D9E4F2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362325"/>
              <a:ext cx="9182100" cy="714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8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764604" y="7829550"/>
            <a:ext cx="4846643" cy="1791955"/>
            <a:chOff x="0" y="0"/>
            <a:chExt cx="6462190" cy="23892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Freeform 7"/>
            <p:cNvSpPr/>
            <p:nvPr/>
          </p:nvSpPr>
          <p:spPr>
            <a:xfrm>
              <a:off x="2036459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Freeform 8"/>
            <p:cNvSpPr/>
            <p:nvPr/>
          </p:nvSpPr>
          <p:spPr>
            <a:xfrm>
              <a:off x="4072917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6C2F435-F633-8B76-555A-D4CABCB62F67}"/>
              </a:ext>
            </a:extLst>
          </p:cNvPr>
          <p:cNvSpPr txBox="1"/>
          <p:nvPr/>
        </p:nvSpPr>
        <p:spPr>
          <a:xfrm>
            <a:off x="1119978" y="2189734"/>
            <a:ext cx="13376444" cy="4372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700"/>
              </a:lnSpc>
            </a:pPr>
            <a:endParaRPr lang="it-IT" sz="4000" b="1">
              <a:solidFill>
                <a:srgbClr val="00B0F0"/>
              </a:solidFill>
            </a:endParaRPr>
          </a:p>
          <a:p>
            <a:r>
              <a:rPr lang="it-IT" sz="4000" b="1">
                <a:solidFill>
                  <a:schemeClr val="bg1"/>
                </a:solidFill>
              </a:rPr>
              <a:t>Contrasto alla Violenza e Pari Opportunità </a:t>
            </a:r>
          </a:p>
          <a:p>
            <a:r>
              <a:rPr lang="it-IT" sz="2400" b="1">
                <a:solidFill>
                  <a:schemeClr val="bg1"/>
                </a:solidFill>
              </a:rPr>
              <a:t>Sportelli e spazi di ascolto, Gender Equality Plan (GEP), carriera Alias</a:t>
            </a:r>
            <a:endParaRPr lang="it-IT" sz="2400" b="1">
              <a:solidFill>
                <a:schemeClr val="bg1"/>
              </a:solidFill>
              <a:ea typeface="Calibri"/>
              <a:cs typeface="Calibri"/>
            </a:endParaRPr>
          </a:p>
          <a:p>
            <a:endParaRPr lang="it-IT" sz="2400" b="1">
              <a:solidFill>
                <a:schemeClr val="bg1"/>
              </a:solidFill>
            </a:endParaRPr>
          </a:p>
          <a:p>
            <a:r>
              <a:rPr lang="it-IT" sz="4000" b="1">
                <a:solidFill>
                  <a:schemeClr val="bg1"/>
                </a:solidFill>
              </a:rPr>
              <a:t>Disabilità e Neurodiversità </a:t>
            </a:r>
          </a:p>
          <a:p>
            <a:r>
              <a:rPr lang="it-IT" sz="2400" b="1">
                <a:solidFill>
                  <a:schemeClr val="bg1"/>
                </a:solidFill>
              </a:rPr>
              <a:t>Supporto psicologico, </a:t>
            </a:r>
            <a:r>
              <a:rPr lang="it-IT" sz="2400" b="1" err="1">
                <a:solidFill>
                  <a:schemeClr val="bg1"/>
                </a:solidFill>
              </a:rPr>
              <a:t>Disability</a:t>
            </a:r>
            <a:r>
              <a:rPr lang="it-IT" sz="2400" b="1">
                <a:solidFill>
                  <a:schemeClr val="bg1"/>
                </a:solidFill>
              </a:rPr>
              <a:t> Manager, accessibilità e servizi, neurodiversità, accomodamento ragionevole</a:t>
            </a:r>
          </a:p>
          <a:p>
            <a:endParaRPr lang="it-IT" sz="2400" b="1">
              <a:solidFill>
                <a:schemeClr val="bg1"/>
              </a:solidFill>
            </a:endParaRPr>
          </a:p>
          <a:p>
            <a:r>
              <a:rPr lang="it-IT" sz="4000" b="1">
                <a:solidFill>
                  <a:schemeClr val="bg1"/>
                </a:solidFill>
              </a:rPr>
              <a:t>Benessere e Conciliazione Vita-Lavoro </a:t>
            </a:r>
          </a:p>
          <a:p>
            <a:r>
              <a:rPr lang="it-IT" sz="2400" b="1">
                <a:solidFill>
                  <a:schemeClr val="bg1"/>
                </a:solidFill>
              </a:rPr>
              <a:t>Supporto psicologico, Organi di Garanzia (CUG, Consigliera di Fiducia)</a:t>
            </a:r>
            <a:endParaRPr lang="it-IT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19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F5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F12B5C-16D6-36F9-04BF-D392B8A97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4383A5B-AE30-78F8-8E0C-9F70180D0C84}"/>
              </a:ext>
            </a:extLst>
          </p:cNvPr>
          <p:cNvGrpSpPr/>
          <p:nvPr/>
        </p:nvGrpSpPr>
        <p:grpSpPr>
          <a:xfrm>
            <a:off x="666750" y="659606"/>
            <a:ext cx="6886575" cy="2955287"/>
            <a:chOff x="0" y="-9525"/>
            <a:chExt cx="9182100" cy="3940382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000FA37E-2074-5D6B-1FC1-8001BD93379D}"/>
                </a:ext>
              </a:extLst>
            </p:cNvPr>
            <p:cNvSpPr txBox="1"/>
            <p:nvPr/>
          </p:nvSpPr>
          <p:spPr>
            <a:xfrm>
              <a:off x="0" y="-9525"/>
              <a:ext cx="9182100" cy="1381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000"/>
                </a:lnSpc>
                <a:spcBef>
                  <a:spcPct val="0"/>
                </a:spcBef>
              </a:pPr>
              <a:r>
                <a:rPr lang="en-US" sz="8000" spc="-240" err="1">
                  <a:solidFill>
                    <a:srgbClr val="D9E4F2"/>
                  </a:solidFill>
                  <a:latin typeface="ITC Avant Garde Gothic"/>
                  <a:ea typeface="ITC Avant Garde Gothic"/>
                  <a:cs typeface="ITC Avant Garde Gothic"/>
                  <a:sym typeface="ITC Avant Garde Gothic"/>
                </a:rPr>
                <a:t>Inclusione</a:t>
              </a:r>
              <a:endParaRPr lang="en-US" sz="8000" spc="-240">
                <a:solidFill>
                  <a:srgbClr val="D9E4F2"/>
                </a:solidFill>
                <a:latin typeface="ITC Avant Garde Gothic"/>
                <a:ea typeface="ITC Avant Garde Gothic"/>
                <a:cs typeface="ITC Avant Garde Gothic"/>
                <a:sym typeface="ITC Avant Garde Gothic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44E386A-8ACC-F045-C633-DA133ED5370B}"/>
                </a:ext>
              </a:extLst>
            </p:cNvPr>
            <p:cNvSpPr txBox="1"/>
            <p:nvPr/>
          </p:nvSpPr>
          <p:spPr>
            <a:xfrm>
              <a:off x="0" y="3362325"/>
              <a:ext cx="9182100" cy="5685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8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77C78A1A-37EF-8F1E-7AF9-4CAE904707D2}"/>
              </a:ext>
            </a:extLst>
          </p:cNvPr>
          <p:cNvGrpSpPr/>
          <p:nvPr/>
        </p:nvGrpSpPr>
        <p:grpSpPr>
          <a:xfrm>
            <a:off x="14475396" y="353483"/>
            <a:ext cx="4846643" cy="1791955"/>
            <a:chOff x="0" y="0"/>
            <a:chExt cx="6462190" cy="2389273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6596D47-68E2-0624-F6DB-8BAE3C9B1275}"/>
                </a:ext>
              </a:extLst>
            </p:cNvPr>
            <p:cNvSpPr/>
            <p:nvPr/>
          </p:nvSpPr>
          <p:spPr>
            <a:xfrm>
              <a:off x="0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4F7E8B8-E527-6449-1BA0-ABBE956743DA}"/>
                </a:ext>
              </a:extLst>
            </p:cNvPr>
            <p:cNvSpPr/>
            <p:nvPr/>
          </p:nvSpPr>
          <p:spPr>
            <a:xfrm>
              <a:off x="2036459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2948889-C892-A030-3231-9B53F9F401D1}"/>
                </a:ext>
              </a:extLst>
            </p:cNvPr>
            <p:cNvSpPr/>
            <p:nvPr/>
          </p:nvSpPr>
          <p:spPr>
            <a:xfrm>
              <a:off x="4072917" y="0"/>
              <a:ext cx="2389273" cy="2389273"/>
            </a:xfrm>
            <a:custGeom>
              <a:avLst/>
              <a:gdLst/>
              <a:ahLst/>
              <a:cxnLst/>
              <a:rect l="l" t="t" r="r" b="b"/>
              <a:pathLst>
                <a:path w="2389273" h="2389273">
                  <a:moveTo>
                    <a:pt x="0" y="0"/>
                  </a:moveTo>
                  <a:lnTo>
                    <a:pt x="2389273" y="0"/>
                  </a:lnTo>
                  <a:lnTo>
                    <a:pt x="2389273" y="2389273"/>
                  </a:lnTo>
                  <a:lnTo>
                    <a:pt x="0" y="2389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it-IT"/>
            </a:p>
          </p:txBody>
        </p:sp>
      </p:grpSp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98EEFBC4-D55C-8F57-84BB-9D3C08AA1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487522"/>
              </p:ext>
            </p:extLst>
          </p:nvPr>
        </p:nvGraphicFramePr>
        <p:xfrm>
          <a:off x="666751" y="2764199"/>
          <a:ext cx="17072961" cy="668000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05503">
                  <a:extLst>
                    <a:ext uri="{9D8B030D-6E8A-4147-A177-3AD203B41FA5}">
                      <a16:colId xmlns:a16="http://schemas.microsoft.com/office/drawing/2014/main" val="31029844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383493093"/>
                    </a:ext>
                  </a:extLst>
                </a:gridCol>
                <a:gridCol w="1908682">
                  <a:extLst>
                    <a:ext uri="{9D8B030D-6E8A-4147-A177-3AD203B41FA5}">
                      <a16:colId xmlns:a16="http://schemas.microsoft.com/office/drawing/2014/main" val="4109040875"/>
                    </a:ext>
                  </a:extLst>
                </a:gridCol>
                <a:gridCol w="2101424">
                  <a:extLst>
                    <a:ext uri="{9D8B030D-6E8A-4147-A177-3AD203B41FA5}">
                      <a16:colId xmlns:a16="http://schemas.microsoft.com/office/drawing/2014/main" val="2517622337"/>
                    </a:ext>
                  </a:extLst>
                </a:gridCol>
                <a:gridCol w="1615438">
                  <a:extLst>
                    <a:ext uri="{9D8B030D-6E8A-4147-A177-3AD203B41FA5}">
                      <a16:colId xmlns:a16="http://schemas.microsoft.com/office/drawing/2014/main" val="364627865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831122539"/>
                    </a:ext>
                  </a:extLst>
                </a:gridCol>
                <a:gridCol w="1642530">
                  <a:extLst>
                    <a:ext uri="{9D8B030D-6E8A-4147-A177-3AD203B41FA5}">
                      <a16:colId xmlns:a16="http://schemas.microsoft.com/office/drawing/2014/main" val="256496490"/>
                    </a:ext>
                  </a:extLst>
                </a:gridCol>
                <a:gridCol w="2015065">
                  <a:extLst>
                    <a:ext uri="{9D8B030D-6E8A-4147-A177-3AD203B41FA5}">
                      <a16:colId xmlns:a16="http://schemas.microsoft.com/office/drawing/2014/main" val="3818884755"/>
                    </a:ext>
                  </a:extLst>
                </a:gridCol>
                <a:gridCol w="1955319">
                  <a:extLst>
                    <a:ext uri="{9D8B030D-6E8A-4147-A177-3AD203B41FA5}">
                      <a16:colId xmlns:a16="http://schemas.microsoft.com/office/drawing/2014/main" val="1335936021"/>
                    </a:ext>
                  </a:extLst>
                </a:gridCol>
              </a:tblGrid>
              <a:tr h="178593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>
                          <a:solidFill>
                            <a:schemeClr val="bg1"/>
                          </a:solidFill>
                          <a:latin typeface="ITC Avant Garde Gothic"/>
                        </a:rPr>
                        <a:t>Ateneo</a:t>
                      </a: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>
                          <a:solidFill>
                            <a:schemeClr val="bg1"/>
                          </a:solidFill>
                          <a:latin typeface="ITC Avant Garde Gothic"/>
                        </a:rPr>
                        <a:t>CUG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>
                          <a:solidFill>
                            <a:schemeClr val="bg1"/>
                          </a:solidFill>
                          <a:latin typeface="ITC Avant Garde Gothic"/>
                        </a:rPr>
                        <a:t>SUPPORTO PSICOLOGICO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>
                          <a:solidFill>
                            <a:schemeClr val="bg1"/>
                          </a:solidFill>
                          <a:latin typeface="ITC Avant Garde Gothic"/>
                        </a:rPr>
                        <a:t>GENDER EQUALITY PLAN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>
                          <a:solidFill>
                            <a:schemeClr val="bg1"/>
                          </a:solidFill>
                          <a:latin typeface="ITC Avant Garde Gothic"/>
                        </a:rPr>
                        <a:t>CARRIERA ALIAS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>
                          <a:solidFill>
                            <a:schemeClr val="bg1"/>
                          </a:solidFill>
                          <a:latin typeface="ITC Avant Garde Gothic"/>
                        </a:rPr>
                        <a:t>SPORTELLO </a:t>
                      </a:r>
                      <a:endParaRPr lang="it-IT"/>
                    </a:p>
                    <a:p>
                      <a:pPr lvl="0" algn="ctr">
                        <a:buNone/>
                      </a:pPr>
                      <a:r>
                        <a:rPr lang="it-IT" sz="1800">
                          <a:solidFill>
                            <a:schemeClr val="bg1"/>
                          </a:solidFill>
                          <a:latin typeface="ITC Avant Garde Gothic"/>
                        </a:rPr>
                        <a:t>ANTI-VIOLENZA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>
                          <a:solidFill>
                            <a:schemeClr val="bg1"/>
                          </a:solidFill>
                          <a:latin typeface="ITC Avant Garde Gothic"/>
                        </a:rPr>
                        <a:t>CONSIGLIERA DI FIDUCIA</a:t>
                      </a:r>
                      <a:endParaRPr lang="it-IT"/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>
                          <a:solidFill>
                            <a:schemeClr val="bg1"/>
                          </a:solidFill>
                          <a:latin typeface="ITC Avant Garde Gothic"/>
                        </a:rPr>
                        <a:t>Accessibilità</a:t>
                      </a:r>
                      <a:endParaRPr lang="it-IT"/>
                    </a:p>
                    <a:p>
                      <a:pPr lvl="0" algn="ctr">
                        <a:buNone/>
                      </a:pPr>
                      <a:r>
                        <a:rPr lang="it-IT" sz="1800">
                          <a:solidFill>
                            <a:schemeClr val="bg1"/>
                          </a:solidFill>
                          <a:latin typeface="ITC Avant Garde Gothic"/>
                        </a:rPr>
                        <a:t>Servizi per disabilità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1800">
                          <a:solidFill>
                            <a:schemeClr val="bg1"/>
                          </a:solidFill>
                          <a:latin typeface="ITC Avant Garde Gothic"/>
                        </a:rPr>
                        <a:t>DISABILITY MANAGER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065286"/>
                  </a:ext>
                </a:extLst>
              </a:tr>
              <a:tr h="447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UNIFE</a:t>
                      </a:r>
                      <a:endParaRPr lang="en-US" sz="2800">
                        <a:latin typeface="ITC Avant Garde Gothic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 b="0" i="0" u="none" strike="noStrike" noProof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281594"/>
                  </a:ext>
                </a:extLst>
              </a:tr>
              <a:tr h="447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UNIMORE</a:t>
                      </a:r>
                      <a:endParaRPr lang="en-US" sz="2800">
                        <a:latin typeface="ITC Avant Garde Gothic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it-IT"/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it-IT"/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it-IT" sz="280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247465"/>
                  </a:ext>
                </a:extLst>
              </a:tr>
              <a:tr h="447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UNITN</a:t>
                      </a:r>
                      <a:endParaRPr lang="en-US" sz="2800">
                        <a:latin typeface="ITC Avant Garde Gothic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it-IT"/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029920"/>
                  </a:ext>
                </a:extLst>
              </a:tr>
              <a:tr h="447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UNIPV</a:t>
                      </a:r>
                      <a:endParaRPr lang="en-US" sz="2800">
                        <a:latin typeface="ITC Avant Garde Gothic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 (SAISD)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60189"/>
                  </a:ext>
                </a:extLst>
              </a:tr>
              <a:tr h="447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UNIPR</a:t>
                      </a:r>
                      <a:endParaRPr lang="en-US" sz="2800">
                        <a:latin typeface="ITC Avant Garde Gothic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it-IT"/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it-IT"/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it-IT"/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529619"/>
                  </a:ext>
                </a:extLst>
              </a:tr>
              <a:tr h="447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UNIPD</a:t>
                      </a:r>
                      <a:endParaRPr lang="en-US" sz="2800">
                        <a:latin typeface="ITC Avant Garde Gothic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it-IT" sz="280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 (s. </a:t>
                      </a: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inclusione</a:t>
                      </a:r>
                      <a:r>
                        <a:rPr lang="it-IT" sz="280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499185"/>
                  </a:ext>
                </a:extLst>
              </a:tr>
              <a:tr h="447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UNIPG</a:t>
                      </a:r>
                      <a:endParaRPr lang="en-US" sz="2800">
                        <a:latin typeface="ITC Avant Garde Gothic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it-IT" sz="280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it-IT"/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it-IT" sz="280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63502"/>
                  </a:ext>
                </a:extLst>
              </a:tr>
              <a:tr h="447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UNIBS</a:t>
                      </a:r>
                      <a:endParaRPr lang="en-US" sz="2800">
                        <a:latin typeface="ITC Avant Garde Gothic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it-IT" sz="280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098714"/>
                  </a:ext>
                </a:extLst>
              </a:tr>
              <a:tr h="447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UNIMIB</a:t>
                      </a:r>
                      <a:endParaRPr lang="en-US" sz="2800">
                        <a:latin typeface="ITC Avant Garde Gothic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702167"/>
                  </a:ext>
                </a:extLst>
              </a:tr>
              <a:tr h="4479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800">
                          <a:solidFill>
                            <a:schemeClr val="bg1"/>
                          </a:solidFill>
                          <a:effectLst/>
                          <a:latin typeface="ITC Avant Garde Gothic"/>
                        </a:rPr>
                        <a:t>SISSA</a:t>
                      </a:r>
                      <a:endParaRPr lang="en-US" sz="2800">
                        <a:latin typeface="ITC Avant Garde Gothic"/>
                      </a:endParaRPr>
                    </a:p>
                  </a:txBody>
                  <a:tcPr marL="9525" marR="9525" marT="9525" marB="0" anchor="ctr">
                    <a:lnL w="12700">
                      <a:solidFill>
                        <a:schemeClr val="bg1"/>
                      </a:solidFill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it-IT"/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0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it-IT" sz="280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it-IT" sz="280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it-IT" sz="280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it-IT" sz="280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it-IT" sz="280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4" marB="0" anchor="ctr">
                    <a:lnL w="12700">
                      <a:solidFill>
                        <a:schemeClr val="bg1"/>
                      </a:solidFill>
                    </a:lnL>
                    <a:lnR w="12700">
                      <a:solidFill>
                        <a:schemeClr val="bg1"/>
                      </a:solidFill>
                    </a:lnR>
                    <a:lnT w="12700">
                      <a:solidFill>
                        <a:schemeClr val="bg1"/>
                      </a:solidFill>
                    </a:lnT>
                    <a:lnB w="12700">
                      <a:solidFill>
                        <a:schemeClr val="bg1"/>
                      </a:solidFill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2737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770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C36297E861A6F42857B189D0149CEB6" ma:contentTypeVersion="10" ma:contentTypeDescription="Creare un nuovo documento." ma:contentTypeScope="" ma:versionID="e527074d908758c6b757bfdd7db292e4">
  <xsd:schema xmlns:xsd="http://www.w3.org/2001/XMLSchema" xmlns:xs="http://www.w3.org/2001/XMLSchema" xmlns:p="http://schemas.microsoft.com/office/2006/metadata/properties" xmlns:ns2="626b559e-1528-4da1-b475-57be43aa2b72" xmlns:ns3="63a681c6-a6e4-4b45-b58d-82db1af6e795" targetNamespace="http://schemas.microsoft.com/office/2006/metadata/properties" ma:root="true" ma:fieldsID="ba176392959b45e3c10444db6af944f6" ns2:_="" ns3:_="">
    <xsd:import namespace="626b559e-1528-4da1-b475-57be43aa2b72"/>
    <xsd:import namespace="63a681c6-a6e4-4b45-b58d-82db1af6e7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b559e-1528-4da1-b475-57be43aa2b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 immagine" ma:readOnly="false" ma:fieldId="{5cf76f15-5ced-4ddc-b409-7134ff3c332f}" ma:taxonomyMulti="true" ma:sspId="07e82d2f-c04a-4788-8b0e-a7d0615615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681c6-a6e4-4b45-b58d-82db1af6e79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5244264-fcd3-44ae-b121-822fbf0b00be}" ma:internalName="TaxCatchAll" ma:showField="CatchAllData" ma:web="63a681c6-a6e4-4b45-b58d-82db1af6e7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3a681c6-a6e4-4b45-b58d-82db1af6e795" xsi:nil="true"/>
    <lcf76f155ced4ddcb4097134ff3c332f xmlns="626b559e-1528-4da1-b475-57be43aa2b7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591E0C-5A2A-43C3-9280-EC47E8A8BEBE}">
  <ds:schemaRefs>
    <ds:schemaRef ds:uri="626b559e-1528-4da1-b475-57be43aa2b72"/>
    <ds:schemaRef ds:uri="63a681c6-a6e4-4b45-b58d-82db1af6e7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715D41B-B340-4FA4-8123-0F8E3B582D39}">
  <ds:schemaRefs>
    <ds:schemaRef ds:uri="626b559e-1528-4da1-b475-57be43aa2b72"/>
    <ds:schemaRef ds:uri="63a681c6-a6e4-4b45-b58d-82db1af6e79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6BB2489-16A1-4D8F-A5FD-FA6DC4D130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Personalizzato</PresentationFormat>
  <Slides>20</Slides>
  <Notes>19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Personale Tecnico e Amministrativo</dc:title>
  <cp:revision>55</cp:revision>
  <cp:lastPrinted>2026-05-14T11:05:05Z</cp:lastPrinted>
  <dcterms:created xsi:type="dcterms:W3CDTF">2006-08-16T00:00:00Z</dcterms:created>
  <dcterms:modified xsi:type="dcterms:W3CDTF">2026-05-25T16:05:22Z</dcterms:modified>
  <dc:identifier>DAXHAQgBZJU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0x0101008C36297E861A6F42857B189D0149CEB6</vt:lpwstr>
  </property>
  <property fmtid="{D5CDD505-2E9C-101B-9397-08002B2CF9AE}" pid="3" name="MediaServiceImageTags">
    <vt:lpwstr/>
  </property>
</Properties>
</file>